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77" r:id="rId2"/>
    <p:sldId id="258" r:id="rId3"/>
    <p:sldId id="284" r:id="rId4"/>
    <p:sldId id="256" r:id="rId5"/>
    <p:sldId id="261" r:id="rId6"/>
    <p:sldId id="285" r:id="rId7"/>
    <p:sldId id="265" r:id="rId8"/>
    <p:sldId id="264" r:id="rId9"/>
    <p:sldId id="270" r:id="rId10"/>
    <p:sldId id="273" r:id="rId11"/>
    <p:sldId id="274" r:id="rId12"/>
    <p:sldId id="283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Fjalla One" panose="02020500000000000000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Yu Gothic UI Semibold" panose="020B0700000000000000" pitchFamily="34" charset="-128"/>
      <p:bold r:id="rId21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2EED4-E515-4EDE-A17B-EB19FB494130}">
  <a:tblStyle styleId="{66E2EED4-E515-4EDE-A17B-EB19FB4941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1764" y="7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c849f9ff7b_0_15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c849f9ff7b_0_15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c84c9d574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c84c9d574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849f9ff7b_0_15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c849f9ff7b_0_15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ca6adcb84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ca6adcb84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84c9d5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84c9d57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84c9d5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84c9d57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84c9d574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84c9d574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0a83e144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0a83e144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0a83e144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0a83e144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1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849f9ff7b_0_15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c849f9ff7b_0_15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849f9ff7b_0_15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849f9ff7b_0_15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c849f9ff7b_0_15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c849f9ff7b_0_15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2400" y="1462367"/>
            <a:ext cx="3447300" cy="22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72400" y="3764492"/>
            <a:ext cx="2711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677" y="3818217"/>
            <a:ext cx="183300" cy="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968252" y="1486725"/>
            <a:ext cx="183300" cy="19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63536" y="87654"/>
            <a:ext cx="1167571" cy="1284172"/>
            <a:chOff x="7882715" y="52376"/>
            <a:chExt cx="1167571" cy="1284172"/>
          </a:xfrm>
        </p:grpSpPr>
        <p:grpSp>
          <p:nvGrpSpPr>
            <p:cNvPr id="14" name="Google Shape;14;p2"/>
            <p:cNvGrpSpPr/>
            <p:nvPr/>
          </p:nvGrpSpPr>
          <p:grpSpPr>
            <a:xfrm rot="10800000" flipH="1">
              <a:off x="7882715" y="52376"/>
              <a:ext cx="1167571" cy="543780"/>
              <a:chOff x="5933878" y="122811"/>
              <a:chExt cx="3576022" cy="1665483"/>
            </a:xfrm>
          </p:grpSpPr>
          <p:sp>
            <p:nvSpPr>
              <p:cNvPr id="15" name="Google Shape;15;p2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 rot="-5400000">
              <a:off x="8328281" y="739290"/>
              <a:ext cx="911440" cy="283074"/>
              <a:chOff x="5933878" y="921297"/>
              <a:chExt cx="2791547" cy="866996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9pPr>
          </a:lstStyle>
          <a:p>
            <a:endParaRPr/>
          </a:p>
        </p:txBody>
      </p:sp>
      <p:grpSp>
        <p:nvGrpSpPr>
          <p:cNvPr id="330" name="Google Shape;330;p23"/>
          <p:cNvGrpSpPr/>
          <p:nvPr/>
        </p:nvGrpSpPr>
        <p:grpSpPr>
          <a:xfrm rot="8441596" flipH="1">
            <a:off x="-173641" y="212894"/>
            <a:ext cx="1301206" cy="818350"/>
            <a:chOff x="428720" y="3924496"/>
            <a:chExt cx="1301149" cy="818313"/>
          </a:xfrm>
        </p:grpSpPr>
        <p:sp>
          <p:nvSpPr>
            <p:cNvPr id="331" name="Google Shape;331;p23"/>
            <p:cNvSpPr/>
            <p:nvPr/>
          </p:nvSpPr>
          <p:spPr>
            <a:xfrm>
              <a:off x="808492" y="4386193"/>
              <a:ext cx="284565" cy="212480"/>
            </a:xfrm>
            <a:custGeom>
              <a:avLst/>
              <a:gdLst/>
              <a:ahLst/>
              <a:cxnLst/>
              <a:rect l="l" t="t" r="r" b="b"/>
              <a:pathLst>
                <a:path w="14018" h="10467" extrusionOk="0">
                  <a:moveTo>
                    <a:pt x="4323" y="6733"/>
                  </a:moveTo>
                  <a:cubicBezTo>
                    <a:pt x="4325" y="6736"/>
                    <a:pt x="4326" y="6737"/>
                    <a:pt x="4326" y="6737"/>
                  </a:cubicBezTo>
                  <a:cubicBezTo>
                    <a:pt x="4327" y="6737"/>
                    <a:pt x="4326" y="6736"/>
                    <a:pt x="4323" y="6733"/>
                  </a:cubicBezTo>
                  <a:close/>
                  <a:moveTo>
                    <a:pt x="6482" y="1"/>
                  </a:moveTo>
                  <a:cubicBezTo>
                    <a:pt x="5538" y="1"/>
                    <a:pt x="4545" y="153"/>
                    <a:pt x="3570" y="591"/>
                  </a:cubicBezTo>
                  <a:cubicBezTo>
                    <a:pt x="2438" y="1093"/>
                    <a:pt x="1374" y="1950"/>
                    <a:pt x="700" y="3147"/>
                  </a:cubicBezTo>
                  <a:cubicBezTo>
                    <a:pt x="532" y="3445"/>
                    <a:pt x="395" y="3758"/>
                    <a:pt x="290" y="4079"/>
                  </a:cubicBezTo>
                  <a:cubicBezTo>
                    <a:pt x="168" y="4443"/>
                    <a:pt x="113" y="4764"/>
                    <a:pt x="71" y="5117"/>
                  </a:cubicBezTo>
                  <a:cubicBezTo>
                    <a:pt x="0" y="5814"/>
                    <a:pt x="66" y="6522"/>
                    <a:pt x="274" y="7200"/>
                  </a:cubicBezTo>
                  <a:cubicBezTo>
                    <a:pt x="489" y="7876"/>
                    <a:pt x="857" y="8523"/>
                    <a:pt x="1378" y="9039"/>
                  </a:cubicBezTo>
                  <a:cubicBezTo>
                    <a:pt x="1891" y="9556"/>
                    <a:pt x="2501" y="9908"/>
                    <a:pt x="3155" y="10151"/>
                  </a:cubicBezTo>
                  <a:cubicBezTo>
                    <a:pt x="3722" y="10359"/>
                    <a:pt x="4324" y="10466"/>
                    <a:pt x="4923" y="10466"/>
                  </a:cubicBezTo>
                  <a:cubicBezTo>
                    <a:pt x="5673" y="10466"/>
                    <a:pt x="6418" y="10299"/>
                    <a:pt x="7081" y="9955"/>
                  </a:cubicBezTo>
                  <a:cubicBezTo>
                    <a:pt x="7379" y="9802"/>
                    <a:pt x="7657" y="9614"/>
                    <a:pt x="7904" y="9392"/>
                  </a:cubicBezTo>
                  <a:cubicBezTo>
                    <a:pt x="7994" y="9321"/>
                    <a:pt x="8151" y="9157"/>
                    <a:pt x="8260" y="9035"/>
                  </a:cubicBezTo>
                  <a:cubicBezTo>
                    <a:pt x="8362" y="8910"/>
                    <a:pt x="8463" y="8781"/>
                    <a:pt x="8550" y="8644"/>
                  </a:cubicBezTo>
                  <a:cubicBezTo>
                    <a:pt x="8902" y="8107"/>
                    <a:pt x="9114" y="7505"/>
                    <a:pt x="9176" y="6898"/>
                  </a:cubicBezTo>
                  <a:cubicBezTo>
                    <a:pt x="9242" y="6299"/>
                    <a:pt x="9161" y="5680"/>
                    <a:pt x="8914" y="5151"/>
                  </a:cubicBezTo>
                  <a:lnTo>
                    <a:pt x="8804" y="4929"/>
                  </a:lnTo>
                  <a:lnTo>
                    <a:pt x="8710" y="4776"/>
                  </a:lnTo>
                  <a:lnTo>
                    <a:pt x="8659" y="4701"/>
                  </a:lnTo>
                  <a:lnTo>
                    <a:pt x="8588" y="4607"/>
                  </a:lnTo>
                  <a:lnTo>
                    <a:pt x="8444" y="4428"/>
                  </a:lnTo>
                  <a:cubicBezTo>
                    <a:pt x="8252" y="4224"/>
                    <a:pt x="8048" y="4040"/>
                    <a:pt x="7826" y="3907"/>
                  </a:cubicBezTo>
                  <a:cubicBezTo>
                    <a:pt x="7297" y="3562"/>
                    <a:pt x="6710" y="3406"/>
                    <a:pt x="6159" y="3406"/>
                  </a:cubicBezTo>
                  <a:cubicBezTo>
                    <a:pt x="5796" y="3406"/>
                    <a:pt x="5449" y="3474"/>
                    <a:pt x="5144" y="3601"/>
                  </a:cubicBezTo>
                  <a:cubicBezTo>
                    <a:pt x="4322" y="3939"/>
                    <a:pt x="3973" y="4623"/>
                    <a:pt x="3860" y="5167"/>
                  </a:cubicBezTo>
                  <a:cubicBezTo>
                    <a:pt x="3739" y="5724"/>
                    <a:pt x="3891" y="6170"/>
                    <a:pt x="4040" y="6409"/>
                  </a:cubicBezTo>
                  <a:cubicBezTo>
                    <a:pt x="4179" y="6627"/>
                    <a:pt x="4302" y="6714"/>
                    <a:pt x="4323" y="6733"/>
                  </a:cubicBezTo>
                  <a:lnTo>
                    <a:pt x="4323" y="6733"/>
                  </a:lnTo>
                  <a:cubicBezTo>
                    <a:pt x="4316" y="6723"/>
                    <a:pt x="4297" y="6694"/>
                    <a:pt x="4263" y="6647"/>
                  </a:cubicBezTo>
                  <a:cubicBezTo>
                    <a:pt x="4220" y="6589"/>
                    <a:pt x="4173" y="6495"/>
                    <a:pt x="4126" y="6369"/>
                  </a:cubicBezTo>
                  <a:cubicBezTo>
                    <a:pt x="4032" y="6119"/>
                    <a:pt x="3993" y="5708"/>
                    <a:pt x="4169" y="5258"/>
                  </a:cubicBezTo>
                  <a:cubicBezTo>
                    <a:pt x="4255" y="5034"/>
                    <a:pt x="4400" y="4804"/>
                    <a:pt x="4595" y="4611"/>
                  </a:cubicBezTo>
                  <a:cubicBezTo>
                    <a:pt x="4646" y="4561"/>
                    <a:pt x="4698" y="4522"/>
                    <a:pt x="4749" y="4483"/>
                  </a:cubicBezTo>
                  <a:cubicBezTo>
                    <a:pt x="4787" y="4447"/>
                    <a:pt x="4877" y="4396"/>
                    <a:pt x="4944" y="4349"/>
                  </a:cubicBezTo>
                  <a:cubicBezTo>
                    <a:pt x="4983" y="4338"/>
                    <a:pt x="5069" y="4291"/>
                    <a:pt x="5132" y="4264"/>
                  </a:cubicBezTo>
                  <a:cubicBezTo>
                    <a:pt x="5202" y="4240"/>
                    <a:pt x="5273" y="4217"/>
                    <a:pt x="5347" y="4193"/>
                  </a:cubicBezTo>
                  <a:cubicBezTo>
                    <a:pt x="5493" y="4156"/>
                    <a:pt x="5648" y="4137"/>
                    <a:pt x="5809" y="4137"/>
                  </a:cubicBezTo>
                  <a:cubicBezTo>
                    <a:pt x="6305" y="4137"/>
                    <a:pt x="6846" y="4316"/>
                    <a:pt x="7282" y="4670"/>
                  </a:cubicBezTo>
                  <a:cubicBezTo>
                    <a:pt x="7430" y="4780"/>
                    <a:pt x="7547" y="4925"/>
                    <a:pt x="7661" y="5070"/>
                  </a:cubicBezTo>
                  <a:lnTo>
                    <a:pt x="7723" y="5171"/>
                  </a:lnTo>
                  <a:lnTo>
                    <a:pt x="7755" y="5218"/>
                  </a:lnTo>
                  <a:lnTo>
                    <a:pt x="7794" y="5297"/>
                  </a:lnTo>
                  <a:lnTo>
                    <a:pt x="7873" y="5453"/>
                  </a:lnTo>
                  <a:cubicBezTo>
                    <a:pt x="7862" y="5434"/>
                    <a:pt x="7859" y="5428"/>
                    <a:pt x="7859" y="5428"/>
                  </a:cubicBezTo>
                  <a:lnTo>
                    <a:pt x="7859" y="5428"/>
                  </a:lnTo>
                  <a:cubicBezTo>
                    <a:pt x="7859" y="5428"/>
                    <a:pt x="7864" y="5439"/>
                    <a:pt x="7862" y="5439"/>
                  </a:cubicBezTo>
                  <a:cubicBezTo>
                    <a:pt x="7861" y="5439"/>
                    <a:pt x="7861" y="5439"/>
                    <a:pt x="7860" y="5438"/>
                  </a:cubicBezTo>
                  <a:lnTo>
                    <a:pt x="7860" y="5438"/>
                  </a:lnTo>
                  <a:lnTo>
                    <a:pt x="7864" y="5446"/>
                  </a:lnTo>
                  <a:lnTo>
                    <a:pt x="7869" y="5462"/>
                  </a:lnTo>
                  <a:lnTo>
                    <a:pt x="7880" y="5496"/>
                  </a:lnTo>
                  <a:lnTo>
                    <a:pt x="7904" y="5563"/>
                  </a:lnTo>
                  <a:cubicBezTo>
                    <a:pt x="8025" y="5919"/>
                    <a:pt x="8052" y="6322"/>
                    <a:pt x="7970" y="6730"/>
                  </a:cubicBezTo>
                  <a:cubicBezTo>
                    <a:pt x="7896" y="7133"/>
                    <a:pt x="7716" y="7536"/>
                    <a:pt x="7450" y="7872"/>
                  </a:cubicBezTo>
                  <a:cubicBezTo>
                    <a:pt x="7387" y="7959"/>
                    <a:pt x="7313" y="8037"/>
                    <a:pt x="7238" y="8111"/>
                  </a:cubicBezTo>
                  <a:cubicBezTo>
                    <a:pt x="7159" y="8186"/>
                    <a:pt x="7132" y="8225"/>
                    <a:pt x="7007" y="8319"/>
                  </a:cubicBezTo>
                  <a:cubicBezTo>
                    <a:pt x="6839" y="8456"/>
                    <a:pt x="6651" y="8569"/>
                    <a:pt x="6443" y="8656"/>
                  </a:cubicBezTo>
                  <a:cubicBezTo>
                    <a:pt x="6036" y="8842"/>
                    <a:pt x="5573" y="8934"/>
                    <a:pt x="5100" y="8934"/>
                  </a:cubicBezTo>
                  <a:cubicBezTo>
                    <a:pt x="4631" y="8934"/>
                    <a:pt x="4151" y="8844"/>
                    <a:pt x="3703" y="8667"/>
                  </a:cubicBezTo>
                  <a:cubicBezTo>
                    <a:pt x="3265" y="8495"/>
                    <a:pt x="2838" y="8225"/>
                    <a:pt x="2525" y="7900"/>
                  </a:cubicBezTo>
                  <a:cubicBezTo>
                    <a:pt x="2208" y="7579"/>
                    <a:pt x="1973" y="7164"/>
                    <a:pt x="1828" y="6710"/>
                  </a:cubicBezTo>
                  <a:cubicBezTo>
                    <a:pt x="1683" y="6255"/>
                    <a:pt x="1632" y="5762"/>
                    <a:pt x="1679" y="5277"/>
                  </a:cubicBezTo>
                  <a:cubicBezTo>
                    <a:pt x="1703" y="5046"/>
                    <a:pt x="1750" y="4780"/>
                    <a:pt x="1809" y="4588"/>
                  </a:cubicBezTo>
                  <a:cubicBezTo>
                    <a:pt x="1879" y="4345"/>
                    <a:pt x="1973" y="4114"/>
                    <a:pt x="2086" y="3903"/>
                  </a:cubicBezTo>
                  <a:cubicBezTo>
                    <a:pt x="2541" y="3042"/>
                    <a:pt x="3316" y="2341"/>
                    <a:pt x="4189" y="1895"/>
                  </a:cubicBezTo>
                  <a:cubicBezTo>
                    <a:pt x="4299" y="1836"/>
                    <a:pt x="4411" y="1789"/>
                    <a:pt x="4521" y="1734"/>
                  </a:cubicBezTo>
                  <a:cubicBezTo>
                    <a:pt x="4635" y="1691"/>
                    <a:pt x="4717" y="1652"/>
                    <a:pt x="4854" y="1605"/>
                  </a:cubicBezTo>
                  <a:lnTo>
                    <a:pt x="5050" y="1539"/>
                  </a:lnTo>
                  <a:lnTo>
                    <a:pt x="5206" y="1492"/>
                  </a:lnTo>
                  <a:cubicBezTo>
                    <a:pt x="5324" y="1456"/>
                    <a:pt x="5441" y="1429"/>
                    <a:pt x="5558" y="1398"/>
                  </a:cubicBezTo>
                  <a:cubicBezTo>
                    <a:pt x="6032" y="1292"/>
                    <a:pt x="6510" y="1237"/>
                    <a:pt x="6984" y="1225"/>
                  </a:cubicBezTo>
                  <a:cubicBezTo>
                    <a:pt x="7008" y="1225"/>
                    <a:pt x="7032" y="1225"/>
                    <a:pt x="7056" y="1225"/>
                  </a:cubicBezTo>
                  <a:cubicBezTo>
                    <a:pt x="7977" y="1225"/>
                    <a:pt x="8860" y="1364"/>
                    <a:pt x="9661" y="1586"/>
                  </a:cubicBezTo>
                  <a:cubicBezTo>
                    <a:pt x="10487" y="1816"/>
                    <a:pt x="11181" y="2114"/>
                    <a:pt x="11732" y="2529"/>
                  </a:cubicBezTo>
                  <a:cubicBezTo>
                    <a:pt x="12276" y="2940"/>
                    <a:pt x="12695" y="3406"/>
                    <a:pt x="13024" y="3801"/>
                  </a:cubicBezTo>
                  <a:cubicBezTo>
                    <a:pt x="13349" y="4201"/>
                    <a:pt x="13595" y="4526"/>
                    <a:pt x="13760" y="4752"/>
                  </a:cubicBezTo>
                  <a:cubicBezTo>
                    <a:pt x="13929" y="4976"/>
                    <a:pt x="14018" y="5093"/>
                    <a:pt x="14018" y="5093"/>
                  </a:cubicBezTo>
                  <a:cubicBezTo>
                    <a:pt x="14018" y="5093"/>
                    <a:pt x="13956" y="4956"/>
                    <a:pt x="13842" y="4701"/>
                  </a:cubicBezTo>
                  <a:cubicBezTo>
                    <a:pt x="13721" y="4452"/>
                    <a:pt x="13553" y="4076"/>
                    <a:pt x="13290" y="3617"/>
                  </a:cubicBezTo>
                  <a:cubicBezTo>
                    <a:pt x="13024" y="3160"/>
                    <a:pt x="12684" y="2600"/>
                    <a:pt x="12135" y="2059"/>
                  </a:cubicBezTo>
                  <a:cubicBezTo>
                    <a:pt x="12006" y="1930"/>
                    <a:pt x="11842" y="1785"/>
                    <a:pt x="11693" y="1668"/>
                  </a:cubicBezTo>
                  <a:cubicBezTo>
                    <a:pt x="11524" y="1534"/>
                    <a:pt x="11356" y="1417"/>
                    <a:pt x="11172" y="1299"/>
                  </a:cubicBezTo>
                  <a:cubicBezTo>
                    <a:pt x="10805" y="1069"/>
                    <a:pt x="10393" y="877"/>
                    <a:pt x="9963" y="701"/>
                  </a:cubicBezTo>
                  <a:cubicBezTo>
                    <a:pt x="9105" y="356"/>
                    <a:pt x="8107" y="78"/>
                    <a:pt x="7011" y="16"/>
                  </a:cubicBezTo>
                  <a:cubicBezTo>
                    <a:pt x="6837" y="6"/>
                    <a:pt x="6660" y="1"/>
                    <a:pt x="64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65012" y="4229202"/>
              <a:ext cx="231115" cy="127423"/>
            </a:xfrm>
            <a:custGeom>
              <a:avLst/>
              <a:gdLst/>
              <a:ahLst/>
              <a:cxnLst/>
              <a:rect l="l" t="t" r="r" b="b"/>
              <a:pathLst>
                <a:path w="11385" h="6277" extrusionOk="0">
                  <a:moveTo>
                    <a:pt x="4352" y="0"/>
                  </a:moveTo>
                  <a:cubicBezTo>
                    <a:pt x="2799" y="0"/>
                    <a:pt x="1592" y="497"/>
                    <a:pt x="0" y="680"/>
                  </a:cubicBezTo>
                  <a:cubicBezTo>
                    <a:pt x="1159" y="1091"/>
                    <a:pt x="2020" y="2042"/>
                    <a:pt x="2925" y="2868"/>
                  </a:cubicBezTo>
                  <a:cubicBezTo>
                    <a:pt x="5088" y="4836"/>
                    <a:pt x="7899" y="6276"/>
                    <a:pt x="10797" y="6276"/>
                  </a:cubicBezTo>
                  <a:cubicBezTo>
                    <a:pt x="10862" y="6276"/>
                    <a:pt x="10927" y="6275"/>
                    <a:pt x="10993" y="6274"/>
                  </a:cubicBezTo>
                  <a:cubicBezTo>
                    <a:pt x="9936" y="4939"/>
                    <a:pt x="7102" y="2120"/>
                    <a:pt x="1351" y="895"/>
                  </a:cubicBezTo>
                  <a:cubicBezTo>
                    <a:pt x="1351" y="895"/>
                    <a:pt x="1408" y="892"/>
                    <a:pt x="1515" y="892"/>
                  </a:cubicBezTo>
                  <a:cubicBezTo>
                    <a:pt x="2438" y="892"/>
                    <a:pt x="7102" y="1115"/>
                    <a:pt x="11384" y="5412"/>
                  </a:cubicBezTo>
                  <a:cubicBezTo>
                    <a:pt x="10636" y="3330"/>
                    <a:pt x="9682" y="1494"/>
                    <a:pt x="7587" y="676"/>
                  </a:cubicBezTo>
                  <a:cubicBezTo>
                    <a:pt x="6292" y="171"/>
                    <a:pt x="5263" y="0"/>
                    <a:pt x="43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155664" y="4334370"/>
              <a:ext cx="110229" cy="246767"/>
            </a:xfrm>
            <a:custGeom>
              <a:avLst/>
              <a:gdLst/>
              <a:ahLst/>
              <a:cxnLst/>
              <a:rect l="l" t="t" r="r" b="b"/>
              <a:pathLst>
                <a:path w="5430" h="12156" extrusionOk="0">
                  <a:moveTo>
                    <a:pt x="5132" y="0"/>
                  </a:moveTo>
                  <a:lnTo>
                    <a:pt x="5132" y="0"/>
                  </a:lnTo>
                  <a:cubicBezTo>
                    <a:pt x="3390" y="1852"/>
                    <a:pt x="1594" y="2452"/>
                    <a:pt x="595" y="6076"/>
                  </a:cubicBezTo>
                  <a:cubicBezTo>
                    <a:pt x="0" y="8245"/>
                    <a:pt x="897" y="10109"/>
                    <a:pt x="2122" y="11952"/>
                  </a:cubicBezTo>
                  <a:cubicBezTo>
                    <a:pt x="1132" y="5258"/>
                    <a:pt x="4494" y="1211"/>
                    <a:pt x="4494" y="1210"/>
                  </a:cubicBezTo>
                  <a:lnTo>
                    <a:pt x="4494" y="1210"/>
                  </a:lnTo>
                  <a:cubicBezTo>
                    <a:pt x="2040" y="6554"/>
                    <a:pt x="2608" y="10512"/>
                    <a:pt x="3045" y="12156"/>
                  </a:cubicBezTo>
                  <a:cubicBezTo>
                    <a:pt x="4874" y="9815"/>
                    <a:pt x="5430" y="6629"/>
                    <a:pt x="5136" y="3649"/>
                  </a:cubicBezTo>
                  <a:cubicBezTo>
                    <a:pt x="5015" y="2432"/>
                    <a:pt x="4768" y="1171"/>
                    <a:pt x="5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083420" y="4238864"/>
              <a:ext cx="78297" cy="175148"/>
            </a:xfrm>
            <a:custGeom>
              <a:avLst/>
              <a:gdLst/>
              <a:ahLst/>
              <a:cxnLst/>
              <a:rect l="l" t="t" r="r" b="b"/>
              <a:pathLst>
                <a:path w="3857" h="8628" extrusionOk="0">
                  <a:moveTo>
                    <a:pt x="3645" y="0"/>
                  </a:moveTo>
                  <a:lnTo>
                    <a:pt x="3645" y="0"/>
                  </a:lnTo>
                  <a:cubicBezTo>
                    <a:pt x="2408" y="1316"/>
                    <a:pt x="1136" y="1742"/>
                    <a:pt x="427" y="4314"/>
                  </a:cubicBezTo>
                  <a:cubicBezTo>
                    <a:pt x="0" y="5852"/>
                    <a:pt x="638" y="7176"/>
                    <a:pt x="1507" y="8483"/>
                  </a:cubicBezTo>
                  <a:cubicBezTo>
                    <a:pt x="808" y="3731"/>
                    <a:pt x="3195" y="862"/>
                    <a:pt x="3195" y="862"/>
                  </a:cubicBezTo>
                  <a:lnTo>
                    <a:pt x="3195" y="862"/>
                  </a:lnTo>
                  <a:cubicBezTo>
                    <a:pt x="1453" y="4651"/>
                    <a:pt x="1856" y="7462"/>
                    <a:pt x="2165" y="8628"/>
                  </a:cubicBezTo>
                  <a:cubicBezTo>
                    <a:pt x="3462" y="6969"/>
                    <a:pt x="3856" y="4705"/>
                    <a:pt x="3650" y="2591"/>
                  </a:cubicBezTo>
                  <a:cubicBezTo>
                    <a:pt x="3563" y="1727"/>
                    <a:pt x="3387" y="830"/>
                    <a:pt x="3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711849" y="4107571"/>
              <a:ext cx="198372" cy="77566"/>
            </a:xfrm>
            <a:custGeom>
              <a:avLst/>
              <a:gdLst/>
              <a:ahLst/>
              <a:cxnLst/>
              <a:rect l="l" t="t" r="r" b="b"/>
              <a:pathLst>
                <a:path w="9772" h="3821" extrusionOk="0">
                  <a:moveTo>
                    <a:pt x="5184" y="0"/>
                  </a:moveTo>
                  <a:cubicBezTo>
                    <a:pt x="2628" y="0"/>
                    <a:pt x="1719" y="1104"/>
                    <a:pt x="1" y="1892"/>
                  </a:cubicBezTo>
                  <a:cubicBezTo>
                    <a:pt x="975" y="1919"/>
                    <a:pt x="1864" y="2421"/>
                    <a:pt x="2752" y="2824"/>
                  </a:cubicBezTo>
                  <a:cubicBezTo>
                    <a:pt x="4123" y="3439"/>
                    <a:pt x="5643" y="3821"/>
                    <a:pt x="7138" y="3821"/>
                  </a:cubicBezTo>
                  <a:cubicBezTo>
                    <a:pt x="8009" y="3821"/>
                    <a:pt x="8871" y="3691"/>
                    <a:pt x="9689" y="3403"/>
                  </a:cubicBezTo>
                  <a:cubicBezTo>
                    <a:pt x="8723" y="2763"/>
                    <a:pt x="6503" y="1620"/>
                    <a:pt x="2965" y="1620"/>
                  </a:cubicBezTo>
                  <a:cubicBezTo>
                    <a:pt x="2373" y="1620"/>
                    <a:pt x="1744" y="1652"/>
                    <a:pt x="1077" y="1724"/>
                  </a:cubicBezTo>
                  <a:cubicBezTo>
                    <a:pt x="1077" y="1724"/>
                    <a:pt x="2271" y="1261"/>
                    <a:pt x="4150" y="1261"/>
                  </a:cubicBezTo>
                  <a:cubicBezTo>
                    <a:pt x="5667" y="1261"/>
                    <a:pt x="7630" y="1562"/>
                    <a:pt x="9772" y="2652"/>
                  </a:cubicBezTo>
                  <a:cubicBezTo>
                    <a:pt x="8695" y="1261"/>
                    <a:pt x="7517" y="115"/>
                    <a:pt x="5732" y="16"/>
                  </a:cubicBezTo>
                  <a:cubicBezTo>
                    <a:pt x="5541" y="6"/>
                    <a:pt x="5359" y="0"/>
                    <a:pt x="51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635647" y="4386579"/>
              <a:ext cx="97440" cy="168571"/>
            </a:xfrm>
            <a:custGeom>
              <a:avLst/>
              <a:gdLst/>
              <a:ahLst/>
              <a:cxnLst/>
              <a:rect l="l" t="t" r="r" b="b"/>
              <a:pathLst>
                <a:path w="4800" h="8304" extrusionOk="0">
                  <a:moveTo>
                    <a:pt x="819" y="1"/>
                  </a:moveTo>
                  <a:lnTo>
                    <a:pt x="819" y="1"/>
                  </a:lnTo>
                  <a:cubicBezTo>
                    <a:pt x="3993" y="3622"/>
                    <a:pt x="3547" y="7337"/>
                    <a:pt x="3547" y="7337"/>
                  </a:cubicBezTo>
                  <a:cubicBezTo>
                    <a:pt x="2952" y="3195"/>
                    <a:pt x="1084" y="1050"/>
                    <a:pt x="188" y="236"/>
                  </a:cubicBezTo>
                  <a:lnTo>
                    <a:pt x="188" y="236"/>
                  </a:lnTo>
                  <a:cubicBezTo>
                    <a:pt x="0" y="2342"/>
                    <a:pt x="897" y="4460"/>
                    <a:pt x="2224" y="6124"/>
                  </a:cubicBezTo>
                  <a:cubicBezTo>
                    <a:pt x="2764" y="6809"/>
                    <a:pt x="3399" y="7466"/>
                    <a:pt x="3633" y="8303"/>
                  </a:cubicBezTo>
                  <a:cubicBezTo>
                    <a:pt x="3962" y="6527"/>
                    <a:pt x="4799" y="5474"/>
                    <a:pt x="3997" y="2921"/>
                  </a:cubicBezTo>
                  <a:cubicBezTo>
                    <a:pt x="3520" y="1398"/>
                    <a:pt x="2263" y="631"/>
                    <a:pt x="8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2879" y="4320242"/>
              <a:ext cx="87899" cy="174763"/>
            </a:xfrm>
            <a:custGeom>
              <a:avLst/>
              <a:gdLst/>
              <a:ahLst/>
              <a:cxnLst/>
              <a:rect l="l" t="t" r="r" b="b"/>
              <a:pathLst>
                <a:path w="4330" h="860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3782" y="4017"/>
                    <a:pt x="2830" y="7638"/>
                    <a:pt x="2830" y="7638"/>
                  </a:cubicBezTo>
                  <a:cubicBezTo>
                    <a:pt x="2807" y="3453"/>
                    <a:pt x="1249" y="1077"/>
                    <a:pt x="474" y="145"/>
                  </a:cubicBezTo>
                  <a:lnTo>
                    <a:pt x="474" y="145"/>
                  </a:lnTo>
                  <a:cubicBezTo>
                    <a:pt x="0" y="2204"/>
                    <a:pt x="599" y="4427"/>
                    <a:pt x="1683" y="6256"/>
                  </a:cubicBezTo>
                  <a:cubicBezTo>
                    <a:pt x="2129" y="7007"/>
                    <a:pt x="2666" y="7743"/>
                    <a:pt x="2787" y="8608"/>
                  </a:cubicBezTo>
                  <a:cubicBezTo>
                    <a:pt x="3351" y="6890"/>
                    <a:pt x="4330" y="5962"/>
                    <a:pt x="3880" y="3327"/>
                  </a:cubicBezTo>
                  <a:cubicBezTo>
                    <a:pt x="3613" y="1750"/>
                    <a:pt x="2474" y="818"/>
                    <a:pt x="1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494671" y="4204701"/>
              <a:ext cx="175412" cy="73567"/>
            </a:xfrm>
            <a:custGeom>
              <a:avLst/>
              <a:gdLst/>
              <a:ahLst/>
              <a:cxnLst/>
              <a:rect l="l" t="t" r="r" b="b"/>
              <a:pathLst>
                <a:path w="8641" h="3624" extrusionOk="0">
                  <a:moveTo>
                    <a:pt x="1766" y="1"/>
                  </a:moveTo>
                  <a:cubicBezTo>
                    <a:pt x="1216" y="1"/>
                    <a:pt x="668" y="64"/>
                    <a:pt x="134" y="200"/>
                  </a:cubicBezTo>
                  <a:cubicBezTo>
                    <a:pt x="1058" y="940"/>
                    <a:pt x="3391" y="2397"/>
                    <a:pt x="7419" y="2397"/>
                  </a:cubicBezTo>
                  <a:cubicBezTo>
                    <a:pt x="7503" y="2397"/>
                    <a:pt x="7588" y="2397"/>
                    <a:pt x="7673" y="2395"/>
                  </a:cubicBezTo>
                  <a:lnTo>
                    <a:pt x="7673" y="2395"/>
                  </a:lnTo>
                  <a:cubicBezTo>
                    <a:pt x="7673" y="2395"/>
                    <a:pt x="6962" y="2598"/>
                    <a:pt x="5813" y="2598"/>
                  </a:cubicBezTo>
                  <a:cubicBezTo>
                    <a:pt x="4379" y="2598"/>
                    <a:pt x="2262" y="2282"/>
                    <a:pt x="0" y="857"/>
                  </a:cubicBezTo>
                  <a:lnTo>
                    <a:pt x="0" y="857"/>
                  </a:lnTo>
                  <a:cubicBezTo>
                    <a:pt x="846" y="2184"/>
                    <a:pt x="1801" y="3304"/>
                    <a:pt x="3387" y="3535"/>
                  </a:cubicBezTo>
                  <a:cubicBezTo>
                    <a:pt x="3802" y="3597"/>
                    <a:pt x="4175" y="3624"/>
                    <a:pt x="4514" y="3624"/>
                  </a:cubicBezTo>
                  <a:cubicBezTo>
                    <a:pt x="6334" y="3624"/>
                    <a:pt x="7205" y="2837"/>
                    <a:pt x="8640" y="2330"/>
                  </a:cubicBezTo>
                  <a:cubicBezTo>
                    <a:pt x="7775" y="2227"/>
                    <a:pt x="7028" y="1707"/>
                    <a:pt x="6268" y="1276"/>
                  </a:cubicBezTo>
                  <a:cubicBezTo>
                    <a:pt x="4900" y="504"/>
                    <a:pt x="3322" y="1"/>
                    <a:pt x="17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428720" y="3924496"/>
              <a:ext cx="1301149" cy="818313"/>
            </a:xfrm>
            <a:custGeom>
              <a:avLst/>
              <a:gdLst/>
              <a:ahLst/>
              <a:cxnLst/>
              <a:rect l="l" t="t" r="r" b="b"/>
              <a:pathLst>
                <a:path w="64096" h="40311" extrusionOk="0">
                  <a:moveTo>
                    <a:pt x="8675" y="0"/>
                  </a:moveTo>
                  <a:cubicBezTo>
                    <a:pt x="7708" y="0"/>
                    <a:pt x="6739" y="101"/>
                    <a:pt x="5806" y="349"/>
                  </a:cubicBezTo>
                  <a:cubicBezTo>
                    <a:pt x="5321" y="482"/>
                    <a:pt x="4843" y="655"/>
                    <a:pt x="4393" y="874"/>
                  </a:cubicBezTo>
                  <a:lnTo>
                    <a:pt x="4056" y="1046"/>
                  </a:lnTo>
                  <a:lnTo>
                    <a:pt x="3708" y="1250"/>
                  </a:lnTo>
                  <a:cubicBezTo>
                    <a:pt x="3520" y="1387"/>
                    <a:pt x="3336" y="1504"/>
                    <a:pt x="3144" y="1649"/>
                  </a:cubicBezTo>
                  <a:cubicBezTo>
                    <a:pt x="2949" y="1817"/>
                    <a:pt x="2737" y="1978"/>
                    <a:pt x="2564" y="2153"/>
                  </a:cubicBezTo>
                  <a:cubicBezTo>
                    <a:pt x="2400" y="2334"/>
                    <a:pt x="2212" y="2498"/>
                    <a:pt x="2067" y="2690"/>
                  </a:cubicBezTo>
                  <a:cubicBezTo>
                    <a:pt x="1758" y="3062"/>
                    <a:pt x="1480" y="3457"/>
                    <a:pt x="1253" y="3868"/>
                  </a:cubicBezTo>
                  <a:cubicBezTo>
                    <a:pt x="333" y="5524"/>
                    <a:pt x="0" y="7340"/>
                    <a:pt x="36" y="9040"/>
                  </a:cubicBezTo>
                  <a:cubicBezTo>
                    <a:pt x="40" y="9467"/>
                    <a:pt x="78" y="9886"/>
                    <a:pt x="134" y="10300"/>
                  </a:cubicBezTo>
                  <a:cubicBezTo>
                    <a:pt x="165" y="10508"/>
                    <a:pt x="192" y="10708"/>
                    <a:pt x="231" y="10919"/>
                  </a:cubicBezTo>
                  <a:cubicBezTo>
                    <a:pt x="275" y="11115"/>
                    <a:pt x="309" y="11302"/>
                    <a:pt x="360" y="11506"/>
                  </a:cubicBezTo>
                  <a:cubicBezTo>
                    <a:pt x="560" y="12300"/>
                    <a:pt x="811" y="13044"/>
                    <a:pt x="1132" y="13745"/>
                  </a:cubicBezTo>
                  <a:cubicBezTo>
                    <a:pt x="1769" y="15147"/>
                    <a:pt x="2608" y="16356"/>
                    <a:pt x="3543" y="17346"/>
                  </a:cubicBezTo>
                  <a:cubicBezTo>
                    <a:pt x="4487" y="18322"/>
                    <a:pt x="5504" y="19101"/>
                    <a:pt x="6467" y="19735"/>
                  </a:cubicBezTo>
                  <a:cubicBezTo>
                    <a:pt x="7430" y="20380"/>
                    <a:pt x="8335" y="20925"/>
                    <a:pt x="9137" y="21437"/>
                  </a:cubicBezTo>
                  <a:cubicBezTo>
                    <a:pt x="10747" y="22452"/>
                    <a:pt x="11925" y="23375"/>
                    <a:pt x="12641" y="24100"/>
                  </a:cubicBezTo>
                  <a:cubicBezTo>
                    <a:pt x="12993" y="24467"/>
                    <a:pt x="13260" y="24758"/>
                    <a:pt x="13416" y="24969"/>
                  </a:cubicBezTo>
                  <a:cubicBezTo>
                    <a:pt x="13580" y="25177"/>
                    <a:pt x="13667" y="25282"/>
                    <a:pt x="13667" y="25282"/>
                  </a:cubicBezTo>
                  <a:cubicBezTo>
                    <a:pt x="13667" y="25282"/>
                    <a:pt x="13584" y="25172"/>
                    <a:pt x="13432" y="24957"/>
                  </a:cubicBezTo>
                  <a:cubicBezTo>
                    <a:pt x="13287" y="24734"/>
                    <a:pt x="13040" y="24429"/>
                    <a:pt x="12707" y="24041"/>
                  </a:cubicBezTo>
                  <a:cubicBezTo>
                    <a:pt x="12026" y="23274"/>
                    <a:pt x="10891" y="22256"/>
                    <a:pt x="9318" y="21171"/>
                  </a:cubicBezTo>
                  <a:cubicBezTo>
                    <a:pt x="8534" y="20615"/>
                    <a:pt x="7658" y="20028"/>
                    <a:pt x="6738" y="19351"/>
                  </a:cubicBezTo>
                  <a:cubicBezTo>
                    <a:pt x="5818" y="18670"/>
                    <a:pt x="4870" y="17895"/>
                    <a:pt x="4006" y="16924"/>
                  </a:cubicBezTo>
                  <a:cubicBezTo>
                    <a:pt x="3152" y="15953"/>
                    <a:pt x="2404" y="14775"/>
                    <a:pt x="1856" y="13436"/>
                  </a:cubicBezTo>
                  <a:cubicBezTo>
                    <a:pt x="1582" y="12770"/>
                    <a:pt x="1363" y="12050"/>
                    <a:pt x="1206" y="11322"/>
                  </a:cubicBezTo>
                  <a:cubicBezTo>
                    <a:pt x="1163" y="11146"/>
                    <a:pt x="1132" y="10946"/>
                    <a:pt x="1097" y="10755"/>
                  </a:cubicBezTo>
                  <a:cubicBezTo>
                    <a:pt x="1070" y="10578"/>
                    <a:pt x="1050" y="10379"/>
                    <a:pt x="1026" y="10191"/>
                  </a:cubicBezTo>
                  <a:cubicBezTo>
                    <a:pt x="987" y="9811"/>
                    <a:pt x="963" y="9423"/>
                    <a:pt x="971" y="9032"/>
                  </a:cubicBezTo>
                  <a:cubicBezTo>
                    <a:pt x="987" y="7474"/>
                    <a:pt x="1351" y="5830"/>
                    <a:pt x="2197" y="4420"/>
                  </a:cubicBezTo>
                  <a:cubicBezTo>
                    <a:pt x="2404" y="4068"/>
                    <a:pt x="2655" y="3736"/>
                    <a:pt x="2920" y="3426"/>
                  </a:cubicBezTo>
                  <a:cubicBezTo>
                    <a:pt x="3050" y="3262"/>
                    <a:pt x="3211" y="3132"/>
                    <a:pt x="3352" y="2984"/>
                  </a:cubicBezTo>
                  <a:cubicBezTo>
                    <a:pt x="3500" y="2839"/>
                    <a:pt x="3657" y="2729"/>
                    <a:pt x="3805" y="2600"/>
                  </a:cubicBezTo>
                  <a:cubicBezTo>
                    <a:pt x="3970" y="2478"/>
                    <a:pt x="4168" y="2352"/>
                    <a:pt x="4352" y="2229"/>
                  </a:cubicBezTo>
                  <a:lnTo>
                    <a:pt x="4352" y="2229"/>
                  </a:lnTo>
                  <a:cubicBezTo>
                    <a:pt x="4358" y="2226"/>
                    <a:pt x="4377" y="2216"/>
                    <a:pt x="4377" y="2216"/>
                  </a:cubicBezTo>
                  <a:lnTo>
                    <a:pt x="4409" y="2197"/>
                  </a:lnTo>
                  <a:lnTo>
                    <a:pt x="4479" y="2162"/>
                  </a:lnTo>
                  <a:lnTo>
                    <a:pt x="4616" y="2083"/>
                  </a:lnTo>
                  <a:lnTo>
                    <a:pt x="4898" y="1947"/>
                  </a:lnTo>
                  <a:cubicBezTo>
                    <a:pt x="5281" y="1770"/>
                    <a:pt x="5688" y="1633"/>
                    <a:pt x="6111" y="1528"/>
                  </a:cubicBezTo>
                  <a:cubicBezTo>
                    <a:pt x="6839" y="1350"/>
                    <a:pt x="7605" y="1273"/>
                    <a:pt x="8388" y="1273"/>
                  </a:cubicBezTo>
                  <a:cubicBezTo>
                    <a:pt x="9425" y="1273"/>
                    <a:pt x="10493" y="1409"/>
                    <a:pt x="11545" y="1629"/>
                  </a:cubicBezTo>
                  <a:cubicBezTo>
                    <a:pt x="12469" y="1825"/>
                    <a:pt x="13389" y="2099"/>
                    <a:pt x="14297" y="2440"/>
                  </a:cubicBezTo>
                  <a:cubicBezTo>
                    <a:pt x="15197" y="2792"/>
                    <a:pt x="16086" y="3210"/>
                    <a:pt x="16943" y="3700"/>
                  </a:cubicBezTo>
                  <a:cubicBezTo>
                    <a:pt x="17804" y="4186"/>
                    <a:pt x="18634" y="4737"/>
                    <a:pt x="19433" y="5348"/>
                  </a:cubicBezTo>
                  <a:lnTo>
                    <a:pt x="20025" y="5818"/>
                  </a:lnTo>
                  <a:lnTo>
                    <a:pt x="20592" y="6299"/>
                  </a:lnTo>
                  <a:lnTo>
                    <a:pt x="21171" y="6828"/>
                  </a:lnTo>
                  <a:cubicBezTo>
                    <a:pt x="21344" y="6984"/>
                    <a:pt x="21532" y="7180"/>
                    <a:pt x="21711" y="7353"/>
                  </a:cubicBezTo>
                  <a:cubicBezTo>
                    <a:pt x="23148" y="8801"/>
                    <a:pt x="24428" y="10445"/>
                    <a:pt x="25556" y="12211"/>
                  </a:cubicBezTo>
                  <a:cubicBezTo>
                    <a:pt x="26679" y="13980"/>
                    <a:pt x="27638" y="15875"/>
                    <a:pt x="28461" y="17848"/>
                  </a:cubicBezTo>
                  <a:cubicBezTo>
                    <a:pt x="29283" y="19813"/>
                    <a:pt x="29968" y="21872"/>
                    <a:pt x="30696" y="23935"/>
                  </a:cubicBezTo>
                  <a:cubicBezTo>
                    <a:pt x="31059" y="24965"/>
                    <a:pt x="31440" y="26002"/>
                    <a:pt x="31854" y="27027"/>
                  </a:cubicBezTo>
                  <a:cubicBezTo>
                    <a:pt x="32058" y="27540"/>
                    <a:pt x="32269" y="28050"/>
                    <a:pt x="32501" y="28563"/>
                  </a:cubicBezTo>
                  <a:cubicBezTo>
                    <a:pt x="32614" y="28825"/>
                    <a:pt x="32732" y="29067"/>
                    <a:pt x="32849" y="29314"/>
                  </a:cubicBezTo>
                  <a:lnTo>
                    <a:pt x="32935" y="29498"/>
                  </a:lnTo>
                  <a:lnTo>
                    <a:pt x="33029" y="29694"/>
                  </a:lnTo>
                  <a:lnTo>
                    <a:pt x="33216" y="30070"/>
                  </a:lnTo>
                  <a:cubicBezTo>
                    <a:pt x="34226" y="32059"/>
                    <a:pt x="35471" y="33953"/>
                    <a:pt x="37045" y="35562"/>
                  </a:cubicBezTo>
                  <a:cubicBezTo>
                    <a:pt x="37832" y="36364"/>
                    <a:pt x="38701" y="37096"/>
                    <a:pt x="39648" y="37707"/>
                  </a:cubicBezTo>
                  <a:cubicBezTo>
                    <a:pt x="39883" y="37860"/>
                    <a:pt x="40126" y="38009"/>
                    <a:pt x="40384" y="38146"/>
                  </a:cubicBezTo>
                  <a:lnTo>
                    <a:pt x="40768" y="38353"/>
                  </a:lnTo>
                  <a:lnTo>
                    <a:pt x="41128" y="38525"/>
                  </a:lnTo>
                  <a:cubicBezTo>
                    <a:pt x="41634" y="38776"/>
                    <a:pt x="42158" y="38972"/>
                    <a:pt x="42686" y="39147"/>
                  </a:cubicBezTo>
                  <a:cubicBezTo>
                    <a:pt x="43739" y="39492"/>
                    <a:pt x="44805" y="39711"/>
                    <a:pt x="45853" y="39875"/>
                  </a:cubicBezTo>
                  <a:cubicBezTo>
                    <a:pt x="46895" y="40040"/>
                    <a:pt x="47940" y="40166"/>
                    <a:pt x="48986" y="40240"/>
                  </a:cubicBezTo>
                  <a:cubicBezTo>
                    <a:pt x="49635" y="40285"/>
                    <a:pt x="50287" y="40311"/>
                    <a:pt x="50938" y="40311"/>
                  </a:cubicBezTo>
                  <a:cubicBezTo>
                    <a:pt x="52371" y="40311"/>
                    <a:pt x="53796" y="40186"/>
                    <a:pt x="55174" y="39868"/>
                  </a:cubicBezTo>
                  <a:cubicBezTo>
                    <a:pt x="57171" y="39410"/>
                    <a:pt x="59093" y="38553"/>
                    <a:pt x="60584" y="37234"/>
                  </a:cubicBezTo>
                  <a:cubicBezTo>
                    <a:pt x="62076" y="35934"/>
                    <a:pt x="63184" y="34266"/>
                    <a:pt x="63716" y="32462"/>
                  </a:cubicBezTo>
                  <a:cubicBezTo>
                    <a:pt x="63982" y="31561"/>
                    <a:pt x="64096" y="30633"/>
                    <a:pt x="64041" y="29714"/>
                  </a:cubicBezTo>
                  <a:cubicBezTo>
                    <a:pt x="64018" y="29479"/>
                    <a:pt x="63990" y="29244"/>
                    <a:pt x="63966" y="29013"/>
                  </a:cubicBezTo>
                  <a:cubicBezTo>
                    <a:pt x="63924" y="28805"/>
                    <a:pt x="63881" y="28601"/>
                    <a:pt x="63838" y="28398"/>
                  </a:cubicBezTo>
                  <a:lnTo>
                    <a:pt x="63822" y="28319"/>
                  </a:lnTo>
                  <a:cubicBezTo>
                    <a:pt x="63807" y="28257"/>
                    <a:pt x="63810" y="28281"/>
                    <a:pt x="63802" y="28253"/>
                  </a:cubicBezTo>
                  <a:lnTo>
                    <a:pt x="63791" y="28214"/>
                  </a:lnTo>
                  <a:lnTo>
                    <a:pt x="63744" y="28053"/>
                  </a:lnTo>
                  <a:cubicBezTo>
                    <a:pt x="63713" y="27948"/>
                    <a:pt x="63677" y="27842"/>
                    <a:pt x="63637" y="27741"/>
                  </a:cubicBezTo>
                  <a:cubicBezTo>
                    <a:pt x="63567" y="27529"/>
                    <a:pt x="63482" y="27329"/>
                    <a:pt x="63391" y="27130"/>
                  </a:cubicBezTo>
                  <a:cubicBezTo>
                    <a:pt x="62659" y="25548"/>
                    <a:pt x="61462" y="24311"/>
                    <a:pt x="60150" y="23497"/>
                  </a:cubicBezTo>
                  <a:cubicBezTo>
                    <a:pt x="58811" y="22663"/>
                    <a:pt x="57351" y="22264"/>
                    <a:pt x="55969" y="22217"/>
                  </a:cubicBezTo>
                  <a:cubicBezTo>
                    <a:pt x="55882" y="22214"/>
                    <a:pt x="55796" y="22213"/>
                    <a:pt x="55709" y="22213"/>
                  </a:cubicBezTo>
                  <a:cubicBezTo>
                    <a:pt x="54425" y="22213"/>
                    <a:pt x="53225" y="22514"/>
                    <a:pt x="52238" y="23081"/>
                  </a:cubicBezTo>
                  <a:cubicBezTo>
                    <a:pt x="51741" y="23372"/>
                    <a:pt x="51264" y="23735"/>
                    <a:pt x="50896" y="24131"/>
                  </a:cubicBezTo>
                  <a:cubicBezTo>
                    <a:pt x="50536" y="24538"/>
                    <a:pt x="50222" y="24957"/>
                    <a:pt x="49999" y="25395"/>
                  </a:cubicBezTo>
                  <a:cubicBezTo>
                    <a:pt x="49530" y="26257"/>
                    <a:pt x="49342" y="27130"/>
                    <a:pt x="49291" y="27878"/>
                  </a:cubicBezTo>
                  <a:cubicBezTo>
                    <a:pt x="49239" y="28629"/>
                    <a:pt x="49349" y="29267"/>
                    <a:pt x="49494" y="29764"/>
                  </a:cubicBezTo>
                  <a:cubicBezTo>
                    <a:pt x="49658" y="30254"/>
                    <a:pt x="49839" y="30606"/>
                    <a:pt x="49983" y="30829"/>
                  </a:cubicBezTo>
                  <a:cubicBezTo>
                    <a:pt x="50128" y="31049"/>
                    <a:pt x="50207" y="31161"/>
                    <a:pt x="50207" y="31161"/>
                  </a:cubicBezTo>
                  <a:cubicBezTo>
                    <a:pt x="50207" y="31161"/>
                    <a:pt x="50136" y="31044"/>
                    <a:pt x="50003" y="30817"/>
                  </a:cubicBezTo>
                  <a:cubicBezTo>
                    <a:pt x="49870" y="30586"/>
                    <a:pt x="49714" y="30230"/>
                    <a:pt x="49580" y="29741"/>
                  </a:cubicBezTo>
                  <a:cubicBezTo>
                    <a:pt x="49467" y="29248"/>
                    <a:pt x="49392" y="28621"/>
                    <a:pt x="49483" y="27893"/>
                  </a:cubicBezTo>
                  <a:cubicBezTo>
                    <a:pt x="49576" y="27177"/>
                    <a:pt x="49795" y="26351"/>
                    <a:pt x="50281" y="25556"/>
                  </a:cubicBezTo>
                  <a:cubicBezTo>
                    <a:pt x="50508" y="25148"/>
                    <a:pt x="50825" y="24769"/>
                    <a:pt x="51177" y="24409"/>
                  </a:cubicBezTo>
                  <a:cubicBezTo>
                    <a:pt x="51549" y="24049"/>
                    <a:pt x="51969" y="23755"/>
                    <a:pt x="52477" y="23489"/>
                  </a:cubicBezTo>
                  <a:cubicBezTo>
                    <a:pt x="53309" y="23061"/>
                    <a:pt x="54334" y="22816"/>
                    <a:pt x="55412" y="22816"/>
                  </a:cubicBezTo>
                  <a:cubicBezTo>
                    <a:pt x="55586" y="22816"/>
                    <a:pt x="55762" y="22822"/>
                    <a:pt x="55938" y="22835"/>
                  </a:cubicBezTo>
                  <a:cubicBezTo>
                    <a:pt x="57206" y="22925"/>
                    <a:pt x="58549" y="23356"/>
                    <a:pt x="59715" y="24147"/>
                  </a:cubicBezTo>
                  <a:cubicBezTo>
                    <a:pt x="60898" y="24949"/>
                    <a:pt x="61939" y="26093"/>
                    <a:pt x="62542" y="27506"/>
                  </a:cubicBezTo>
                  <a:cubicBezTo>
                    <a:pt x="62612" y="27681"/>
                    <a:pt x="62683" y="27862"/>
                    <a:pt x="62737" y="28046"/>
                  </a:cubicBezTo>
                  <a:cubicBezTo>
                    <a:pt x="62768" y="28136"/>
                    <a:pt x="62800" y="28230"/>
                    <a:pt x="62820" y="28324"/>
                  </a:cubicBezTo>
                  <a:lnTo>
                    <a:pt x="62859" y="28460"/>
                  </a:lnTo>
                  <a:lnTo>
                    <a:pt x="62867" y="28496"/>
                  </a:lnTo>
                  <a:cubicBezTo>
                    <a:pt x="62867" y="28496"/>
                    <a:pt x="62869" y="28504"/>
                    <a:pt x="62872" y="28511"/>
                  </a:cubicBezTo>
                  <a:lnTo>
                    <a:pt x="62872" y="28511"/>
                  </a:lnTo>
                  <a:lnTo>
                    <a:pt x="62886" y="28586"/>
                  </a:lnTo>
                  <a:cubicBezTo>
                    <a:pt x="62922" y="28789"/>
                    <a:pt x="62961" y="28997"/>
                    <a:pt x="62996" y="29204"/>
                  </a:cubicBezTo>
                  <a:cubicBezTo>
                    <a:pt x="63012" y="29392"/>
                    <a:pt x="63023" y="29580"/>
                    <a:pt x="63035" y="29768"/>
                  </a:cubicBezTo>
                  <a:cubicBezTo>
                    <a:pt x="63059" y="30547"/>
                    <a:pt x="62933" y="31361"/>
                    <a:pt x="62679" y="32140"/>
                  </a:cubicBezTo>
                  <a:cubicBezTo>
                    <a:pt x="62166" y="33707"/>
                    <a:pt x="61156" y="35186"/>
                    <a:pt x="59794" y="36310"/>
                  </a:cubicBezTo>
                  <a:cubicBezTo>
                    <a:pt x="59113" y="36881"/>
                    <a:pt x="58369" y="37347"/>
                    <a:pt x="57523" y="37723"/>
                  </a:cubicBezTo>
                  <a:cubicBezTo>
                    <a:pt x="56693" y="38090"/>
                    <a:pt x="55812" y="38368"/>
                    <a:pt x="54889" y="38560"/>
                  </a:cubicBezTo>
                  <a:cubicBezTo>
                    <a:pt x="53709" y="38800"/>
                    <a:pt x="52482" y="38905"/>
                    <a:pt x="51231" y="38905"/>
                  </a:cubicBezTo>
                  <a:cubicBezTo>
                    <a:pt x="50525" y="38905"/>
                    <a:pt x="49812" y="38872"/>
                    <a:pt x="49095" y="38811"/>
                  </a:cubicBezTo>
                  <a:cubicBezTo>
                    <a:pt x="48100" y="38729"/>
                    <a:pt x="47098" y="38596"/>
                    <a:pt x="46092" y="38424"/>
                  </a:cubicBezTo>
                  <a:cubicBezTo>
                    <a:pt x="45094" y="38251"/>
                    <a:pt x="44107" y="38032"/>
                    <a:pt x="43164" y="37711"/>
                  </a:cubicBezTo>
                  <a:cubicBezTo>
                    <a:pt x="41285" y="37077"/>
                    <a:pt x="39594" y="35934"/>
                    <a:pt x="38172" y="34466"/>
                  </a:cubicBezTo>
                  <a:cubicBezTo>
                    <a:pt x="36748" y="32998"/>
                    <a:pt x="35593" y="31228"/>
                    <a:pt x="34645" y="29345"/>
                  </a:cubicBezTo>
                  <a:cubicBezTo>
                    <a:pt x="33695" y="27446"/>
                    <a:pt x="32951" y="25446"/>
                    <a:pt x="32230" y="23391"/>
                  </a:cubicBezTo>
                  <a:cubicBezTo>
                    <a:pt x="31502" y="21343"/>
                    <a:pt x="30801" y="19265"/>
                    <a:pt x="29937" y="17222"/>
                  </a:cubicBezTo>
                  <a:cubicBezTo>
                    <a:pt x="29079" y="15189"/>
                    <a:pt x="28069" y="13213"/>
                    <a:pt x="26883" y="11365"/>
                  </a:cubicBezTo>
                  <a:cubicBezTo>
                    <a:pt x="24534" y="7662"/>
                    <a:pt x="21363" y="4467"/>
                    <a:pt x="17644" y="2444"/>
                  </a:cubicBezTo>
                  <a:cubicBezTo>
                    <a:pt x="15792" y="1425"/>
                    <a:pt x="13819" y="682"/>
                    <a:pt x="11807" y="310"/>
                  </a:cubicBezTo>
                  <a:cubicBezTo>
                    <a:pt x="11310" y="209"/>
                    <a:pt x="10801" y="146"/>
                    <a:pt x="10300" y="91"/>
                  </a:cubicBezTo>
                  <a:cubicBezTo>
                    <a:pt x="10050" y="68"/>
                    <a:pt x="9795" y="48"/>
                    <a:pt x="9540" y="24"/>
                  </a:cubicBezTo>
                  <a:cubicBezTo>
                    <a:pt x="9305" y="12"/>
                    <a:pt x="9051" y="1"/>
                    <a:pt x="8792" y="1"/>
                  </a:cubicBezTo>
                  <a:cubicBezTo>
                    <a:pt x="8753" y="1"/>
                    <a:pt x="8714" y="0"/>
                    <a:pt x="86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23"/>
          <p:cNvGrpSpPr/>
          <p:nvPr/>
        </p:nvGrpSpPr>
        <p:grpSpPr>
          <a:xfrm rot="-8441596">
            <a:off x="8016434" y="212894"/>
            <a:ext cx="1301206" cy="818350"/>
            <a:chOff x="428720" y="3924496"/>
            <a:chExt cx="1301149" cy="818313"/>
          </a:xfrm>
        </p:grpSpPr>
        <p:sp>
          <p:nvSpPr>
            <p:cNvPr id="341" name="Google Shape;341;p23"/>
            <p:cNvSpPr/>
            <p:nvPr/>
          </p:nvSpPr>
          <p:spPr>
            <a:xfrm>
              <a:off x="808492" y="4386193"/>
              <a:ext cx="284565" cy="212480"/>
            </a:xfrm>
            <a:custGeom>
              <a:avLst/>
              <a:gdLst/>
              <a:ahLst/>
              <a:cxnLst/>
              <a:rect l="l" t="t" r="r" b="b"/>
              <a:pathLst>
                <a:path w="14018" h="10467" extrusionOk="0">
                  <a:moveTo>
                    <a:pt x="4323" y="6733"/>
                  </a:moveTo>
                  <a:cubicBezTo>
                    <a:pt x="4325" y="6736"/>
                    <a:pt x="4326" y="6737"/>
                    <a:pt x="4326" y="6737"/>
                  </a:cubicBezTo>
                  <a:cubicBezTo>
                    <a:pt x="4327" y="6737"/>
                    <a:pt x="4326" y="6736"/>
                    <a:pt x="4323" y="6733"/>
                  </a:cubicBezTo>
                  <a:close/>
                  <a:moveTo>
                    <a:pt x="6482" y="1"/>
                  </a:moveTo>
                  <a:cubicBezTo>
                    <a:pt x="5538" y="1"/>
                    <a:pt x="4545" y="153"/>
                    <a:pt x="3570" y="591"/>
                  </a:cubicBezTo>
                  <a:cubicBezTo>
                    <a:pt x="2438" y="1093"/>
                    <a:pt x="1374" y="1950"/>
                    <a:pt x="700" y="3147"/>
                  </a:cubicBezTo>
                  <a:cubicBezTo>
                    <a:pt x="532" y="3445"/>
                    <a:pt x="395" y="3758"/>
                    <a:pt x="290" y="4079"/>
                  </a:cubicBezTo>
                  <a:cubicBezTo>
                    <a:pt x="168" y="4443"/>
                    <a:pt x="113" y="4764"/>
                    <a:pt x="71" y="5117"/>
                  </a:cubicBezTo>
                  <a:cubicBezTo>
                    <a:pt x="0" y="5814"/>
                    <a:pt x="66" y="6522"/>
                    <a:pt x="274" y="7200"/>
                  </a:cubicBezTo>
                  <a:cubicBezTo>
                    <a:pt x="489" y="7876"/>
                    <a:pt x="857" y="8523"/>
                    <a:pt x="1378" y="9039"/>
                  </a:cubicBezTo>
                  <a:cubicBezTo>
                    <a:pt x="1891" y="9556"/>
                    <a:pt x="2501" y="9908"/>
                    <a:pt x="3155" y="10151"/>
                  </a:cubicBezTo>
                  <a:cubicBezTo>
                    <a:pt x="3722" y="10359"/>
                    <a:pt x="4324" y="10466"/>
                    <a:pt x="4923" y="10466"/>
                  </a:cubicBezTo>
                  <a:cubicBezTo>
                    <a:pt x="5673" y="10466"/>
                    <a:pt x="6418" y="10299"/>
                    <a:pt x="7081" y="9955"/>
                  </a:cubicBezTo>
                  <a:cubicBezTo>
                    <a:pt x="7379" y="9802"/>
                    <a:pt x="7657" y="9614"/>
                    <a:pt x="7904" y="9392"/>
                  </a:cubicBezTo>
                  <a:cubicBezTo>
                    <a:pt x="7994" y="9321"/>
                    <a:pt x="8151" y="9157"/>
                    <a:pt x="8260" y="9035"/>
                  </a:cubicBezTo>
                  <a:cubicBezTo>
                    <a:pt x="8362" y="8910"/>
                    <a:pt x="8463" y="8781"/>
                    <a:pt x="8550" y="8644"/>
                  </a:cubicBezTo>
                  <a:cubicBezTo>
                    <a:pt x="8902" y="8107"/>
                    <a:pt x="9114" y="7505"/>
                    <a:pt x="9176" y="6898"/>
                  </a:cubicBezTo>
                  <a:cubicBezTo>
                    <a:pt x="9242" y="6299"/>
                    <a:pt x="9161" y="5680"/>
                    <a:pt x="8914" y="5151"/>
                  </a:cubicBezTo>
                  <a:lnTo>
                    <a:pt x="8804" y="4929"/>
                  </a:lnTo>
                  <a:lnTo>
                    <a:pt x="8710" y="4776"/>
                  </a:lnTo>
                  <a:lnTo>
                    <a:pt x="8659" y="4701"/>
                  </a:lnTo>
                  <a:lnTo>
                    <a:pt x="8588" y="4607"/>
                  </a:lnTo>
                  <a:lnTo>
                    <a:pt x="8444" y="4428"/>
                  </a:lnTo>
                  <a:cubicBezTo>
                    <a:pt x="8252" y="4224"/>
                    <a:pt x="8048" y="4040"/>
                    <a:pt x="7826" y="3907"/>
                  </a:cubicBezTo>
                  <a:cubicBezTo>
                    <a:pt x="7297" y="3562"/>
                    <a:pt x="6710" y="3406"/>
                    <a:pt x="6159" y="3406"/>
                  </a:cubicBezTo>
                  <a:cubicBezTo>
                    <a:pt x="5796" y="3406"/>
                    <a:pt x="5449" y="3474"/>
                    <a:pt x="5144" y="3601"/>
                  </a:cubicBezTo>
                  <a:cubicBezTo>
                    <a:pt x="4322" y="3939"/>
                    <a:pt x="3973" y="4623"/>
                    <a:pt x="3860" y="5167"/>
                  </a:cubicBezTo>
                  <a:cubicBezTo>
                    <a:pt x="3739" y="5724"/>
                    <a:pt x="3891" y="6170"/>
                    <a:pt x="4040" y="6409"/>
                  </a:cubicBezTo>
                  <a:cubicBezTo>
                    <a:pt x="4179" y="6627"/>
                    <a:pt x="4302" y="6714"/>
                    <a:pt x="4323" y="6733"/>
                  </a:cubicBezTo>
                  <a:lnTo>
                    <a:pt x="4323" y="6733"/>
                  </a:lnTo>
                  <a:cubicBezTo>
                    <a:pt x="4316" y="6723"/>
                    <a:pt x="4297" y="6694"/>
                    <a:pt x="4263" y="6647"/>
                  </a:cubicBezTo>
                  <a:cubicBezTo>
                    <a:pt x="4220" y="6589"/>
                    <a:pt x="4173" y="6495"/>
                    <a:pt x="4126" y="6369"/>
                  </a:cubicBezTo>
                  <a:cubicBezTo>
                    <a:pt x="4032" y="6119"/>
                    <a:pt x="3993" y="5708"/>
                    <a:pt x="4169" y="5258"/>
                  </a:cubicBezTo>
                  <a:cubicBezTo>
                    <a:pt x="4255" y="5034"/>
                    <a:pt x="4400" y="4804"/>
                    <a:pt x="4595" y="4611"/>
                  </a:cubicBezTo>
                  <a:cubicBezTo>
                    <a:pt x="4646" y="4561"/>
                    <a:pt x="4698" y="4522"/>
                    <a:pt x="4749" y="4483"/>
                  </a:cubicBezTo>
                  <a:cubicBezTo>
                    <a:pt x="4787" y="4447"/>
                    <a:pt x="4877" y="4396"/>
                    <a:pt x="4944" y="4349"/>
                  </a:cubicBezTo>
                  <a:cubicBezTo>
                    <a:pt x="4983" y="4338"/>
                    <a:pt x="5069" y="4291"/>
                    <a:pt x="5132" y="4264"/>
                  </a:cubicBezTo>
                  <a:cubicBezTo>
                    <a:pt x="5202" y="4240"/>
                    <a:pt x="5273" y="4217"/>
                    <a:pt x="5347" y="4193"/>
                  </a:cubicBezTo>
                  <a:cubicBezTo>
                    <a:pt x="5493" y="4156"/>
                    <a:pt x="5648" y="4137"/>
                    <a:pt x="5809" y="4137"/>
                  </a:cubicBezTo>
                  <a:cubicBezTo>
                    <a:pt x="6305" y="4137"/>
                    <a:pt x="6846" y="4316"/>
                    <a:pt x="7282" y="4670"/>
                  </a:cubicBezTo>
                  <a:cubicBezTo>
                    <a:pt x="7430" y="4780"/>
                    <a:pt x="7547" y="4925"/>
                    <a:pt x="7661" y="5070"/>
                  </a:cubicBezTo>
                  <a:lnTo>
                    <a:pt x="7723" y="5171"/>
                  </a:lnTo>
                  <a:lnTo>
                    <a:pt x="7755" y="5218"/>
                  </a:lnTo>
                  <a:lnTo>
                    <a:pt x="7794" y="5297"/>
                  </a:lnTo>
                  <a:lnTo>
                    <a:pt x="7873" y="5453"/>
                  </a:lnTo>
                  <a:cubicBezTo>
                    <a:pt x="7862" y="5434"/>
                    <a:pt x="7859" y="5428"/>
                    <a:pt x="7859" y="5428"/>
                  </a:cubicBezTo>
                  <a:lnTo>
                    <a:pt x="7859" y="5428"/>
                  </a:lnTo>
                  <a:cubicBezTo>
                    <a:pt x="7859" y="5428"/>
                    <a:pt x="7864" y="5439"/>
                    <a:pt x="7862" y="5439"/>
                  </a:cubicBezTo>
                  <a:cubicBezTo>
                    <a:pt x="7861" y="5439"/>
                    <a:pt x="7861" y="5439"/>
                    <a:pt x="7860" y="5438"/>
                  </a:cubicBezTo>
                  <a:lnTo>
                    <a:pt x="7860" y="5438"/>
                  </a:lnTo>
                  <a:lnTo>
                    <a:pt x="7864" y="5446"/>
                  </a:lnTo>
                  <a:lnTo>
                    <a:pt x="7869" y="5462"/>
                  </a:lnTo>
                  <a:lnTo>
                    <a:pt x="7880" y="5496"/>
                  </a:lnTo>
                  <a:lnTo>
                    <a:pt x="7904" y="5563"/>
                  </a:lnTo>
                  <a:cubicBezTo>
                    <a:pt x="8025" y="5919"/>
                    <a:pt x="8052" y="6322"/>
                    <a:pt x="7970" y="6730"/>
                  </a:cubicBezTo>
                  <a:cubicBezTo>
                    <a:pt x="7896" y="7133"/>
                    <a:pt x="7716" y="7536"/>
                    <a:pt x="7450" y="7872"/>
                  </a:cubicBezTo>
                  <a:cubicBezTo>
                    <a:pt x="7387" y="7959"/>
                    <a:pt x="7313" y="8037"/>
                    <a:pt x="7238" y="8111"/>
                  </a:cubicBezTo>
                  <a:cubicBezTo>
                    <a:pt x="7159" y="8186"/>
                    <a:pt x="7132" y="8225"/>
                    <a:pt x="7007" y="8319"/>
                  </a:cubicBezTo>
                  <a:cubicBezTo>
                    <a:pt x="6839" y="8456"/>
                    <a:pt x="6651" y="8569"/>
                    <a:pt x="6443" y="8656"/>
                  </a:cubicBezTo>
                  <a:cubicBezTo>
                    <a:pt x="6036" y="8842"/>
                    <a:pt x="5573" y="8934"/>
                    <a:pt x="5100" y="8934"/>
                  </a:cubicBezTo>
                  <a:cubicBezTo>
                    <a:pt x="4631" y="8934"/>
                    <a:pt x="4151" y="8844"/>
                    <a:pt x="3703" y="8667"/>
                  </a:cubicBezTo>
                  <a:cubicBezTo>
                    <a:pt x="3265" y="8495"/>
                    <a:pt x="2838" y="8225"/>
                    <a:pt x="2525" y="7900"/>
                  </a:cubicBezTo>
                  <a:cubicBezTo>
                    <a:pt x="2208" y="7579"/>
                    <a:pt x="1973" y="7164"/>
                    <a:pt x="1828" y="6710"/>
                  </a:cubicBezTo>
                  <a:cubicBezTo>
                    <a:pt x="1683" y="6255"/>
                    <a:pt x="1632" y="5762"/>
                    <a:pt x="1679" y="5277"/>
                  </a:cubicBezTo>
                  <a:cubicBezTo>
                    <a:pt x="1703" y="5046"/>
                    <a:pt x="1750" y="4780"/>
                    <a:pt x="1809" y="4588"/>
                  </a:cubicBezTo>
                  <a:cubicBezTo>
                    <a:pt x="1879" y="4345"/>
                    <a:pt x="1973" y="4114"/>
                    <a:pt x="2086" y="3903"/>
                  </a:cubicBezTo>
                  <a:cubicBezTo>
                    <a:pt x="2541" y="3042"/>
                    <a:pt x="3316" y="2341"/>
                    <a:pt x="4189" y="1895"/>
                  </a:cubicBezTo>
                  <a:cubicBezTo>
                    <a:pt x="4299" y="1836"/>
                    <a:pt x="4411" y="1789"/>
                    <a:pt x="4521" y="1734"/>
                  </a:cubicBezTo>
                  <a:cubicBezTo>
                    <a:pt x="4635" y="1691"/>
                    <a:pt x="4717" y="1652"/>
                    <a:pt x="4854" y="1605"/>
                  </a:cubicBezTo>
                  <a:lnTo>
                    <a:pt x="5050" y="1539"/>
                  </a:lnTo>
                  <a:lnTo>
                    <a:pt x="5206" y="1492"/>
                  </a:lnTo>
                  <a:cubicBezTo>
                    <a:pt x="5324" y="1456"/>
                    <a:pt x="5441" y="1429"/>
                    <a:pt x="5558" y="1398"/>
                  </a:cubicBezTo>
                  <a:cubicBezTo>
                    <a:pt x="6032" y="1292"/>
                    <a:pt x="6510" y="1237"/>
                    <a:pt x="6984" y="1225"/>
                  </a:cubicBezTo>
                  <a:cubicBezTo>
                    <a:pt x="7008" y="1225"/>
                    <a:pt x="7032" y="1225"/>
                    <a:pt x="7056" y="1225"/>
                  </a:cubicBezTo>
                  <a:cubicBezTo>
                    <a:pt x="7977" y="1225"/>
                    <a:pt x="8860" y="1364"/>
                    <a:pt x="9661" y="1586"/>
                  </a:cubicBezTo>
                  <a:cubicBezTo>
                    <a:pt x="10487" y="1816"/>
                    <a:pt x="11181" y="2114"/>
                    <a:pt x="11732" y="2529"/>
                  </a:cubicBezTo>
                  <a:cubicBezTo>
                    <a:pt x="12276" y="2940"/>
                    <a:pt x="12695" y="3406"/>
                    <a:pt x="13024" y="3801"/>
                  </a:cubicBezTo>
                  <a:cubicBezTo>
                    <a:pt x="13349" y="4201"/>
                    <a:pt x="13595" y="4526"/>
                    <a:pt x="13760" y="4752"/>
                  </a:cubicBezTo>
                  <a:cubicBezTo>
                    <a:pt x="13929" y="4976"/>
                    <a:pt x="14018" y="5093"/>
                    <a:pt x="14018" y="5093"/>
                  </a:cubicBezTo>
                  <a:cubicBezTo>
                    <a:pt x="14018" y="5093"/>
                    <a:pt x="13956" y="4956"/>
                    <a:pt x="13842" y="4701"/>
                  </a:cubicBezTo>
                  <a:cubicBezTo>
                    <a:pt x="13721" y="4452"/>
                    <a:pt x="13553" y="4076"/>
                    <a:pt x="13290" y="3617"/>
                  </a:cubicBezTo>
                  <a:cubicBezTo>
                    <a:pt x="13024" y="3160"/>
                    <a:pt x="12684" y="2600"/>
                    <a:pt x="12135" y="2059"/>
                  </a:cubicBezTo>
                  <a:cubicBezTo>
                    <a:pt x="12006" y="1930"/>
                    <a:pt x="11842" y="1785"/>
                    <a:pt x="11693" y="1668"/>
                  </a:cubicBezTo>
                  <a:cubicBezTo>
                    <a:pt x="11524" y="1534"/>
                    <a:pt x="11356" y="1417"/>
                    <a:pt x="11172" y="1299"/>
                  </a:cubicBezTo>
                  <a:cubicBezTo>
                    <a:pt x="10805" y="1069"/>
                    <a:pt x="10393" y="877"/>
                    <a:pt x="9963" y="701"/>
                  </a:cubicBezTo>
                  <a:cubicBezTo>
                    <a:pt x="9105" y="356"/>
                    <a:pt x="8107" y="78"/>
                    <a:pt x="7011" y="16"/>
                  </a:cubicBezTo>
                  <a:cubicBezTo>
                    <a:pt x="6837" y="6"/>
                    <a:pt x="6660" y="1"/>
                    <a:pt x="64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765012" y="4229202"/>
              <a:ext cx="231115" cy="127423"/>
            </a:xfrm>
            <a:custGeom>
              <a:avLst/>
              <a:gdLst/>
              <a:ahLst/>
              <a:cxnLst/>
              <a:rect l="l" t="t" r="r" b="b"/>
              <a:pathLst>
                <a:path w="11385" h="6277" extrusionOk="0">
                  <a:moveTo>
                    <a:pt x="4352" y="0"/>
                  </a:moveTo>
                  <a:cubicBezTo>
                    <a:pt x="2799" y="0"/>
                    <a:pt x="1592" y="497"/>
                    <a:pt x="0" y="680"/>
                  </a:cubicBezTo>
                  <a:cubicBezTo>
                    <a:pt x="1159" y="1091"/>
                    <a:pt x="2020" y="2042"/>
                    <a:pt x="2925" y="2868"/>
                  </a:cubicBezTo>
                  <a:cubicBezTo>
                    <a:pt x="5088" y="4836"/>
                    <a:pt x="7899" y="6276"/>
                    <a:pt x="10797" y="6276"/>
                  </a:cubicBezTo>
                  <a:cubicBezTo>
                    <a:pt x="10862" y="6276"/>
                    <a:pt x="10927" y="6275"/>
                    <a:pt x="10993" y="6274"/>
                  </a:cubicBezTo>
                  <a:cubicBezTo>
                    <a:pt x="9936" y="4939"/>
                    <a:pt x="7102" y="2120"/>
                    <a:pt x="1351" y="895"/>
                  </a:cubicBezTo>
                  <a:cubicBezTo>
                    <a:pt x="1351" y="895"/>
                    <a:pt x="1408" y="892"/>
                    <a:pt x="1515" y="892"/>
                  </a:cubicBezTo>
                  <a:cubicBezTo>
                    <a:pt x="2438" y="892"/>
                    <a:pt x="7102" y="1115"/>
                    <a:pt x="11384" y="5412"/>
                  </a:cubicBezTo>
                  <a:cubicBezTo>
                    <a:pt x="10636" y="3330"/>
                    <a:pt x="9682" y="1494"/>
                    <a:pt x="7587" y="676"/>
                  </a:cubicBezTo>
                  <a:cubicBezTo>
                    <a:pt x="6292" y="171"/>
                    <a:pt x="5263" y="0"/>
                    <a:pt x="43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155664" y="4334370"/>
              <a:ext cx="110229" cy="246767"/>
            </a:xfrm>
            <a:custGeom>
              <a:avLst/>
              <a:gdLst/>
              <a:ahLst/>
              <a:cxnLst/>
              <a:rect l="l" t="t" r="r" b="b"/>
              <a:pathLst>
                <a:path w="5430" h="12156" extrusionOk="0">
                  <a:moveTo>
                    <a:pt x="5132" y="0"/>
                  </a:moveTo>
                  <a:lnTo>
                    <a:pt x="5132" y="0"/>
                  </a:lnTo>
                  <a:cubicBezTo>
                    <a:pt x="3390" y="1852"/>
                    <a:pt x="1594" y="2452"/>
                    <a:pt x="595" y="6076"/>
                  </a:cubicBezTo>
                  <a:cubicBezTo>
                    <a:pt x="0" y="8245"/>
                    <a:pt x="897" y="10109"/>
                    <a:pt x="2122" y="11952"/>
                  </a:cubicBezTo>
                  <a:cubicBezTo>
                    <a:pt x="1132" y="5258"/>
                    <a:pt x="4494" y="1211"/>
                    <a:pt x="4494" y="1210"/>
                  </a:cubicBezTo>
                  <a:lnTo>
                    <a:pt x="4494" y="1210"/>
                  </a:lnTo>
                  <a:cubicBezTo>
                    <a:pt x="2040" y="6554"/>
                    <a:pt x="2608" y="10512"/>
                    <a:pt x="3045" y="12156"/>
                  </a:cubicBezTo>
                  <a:cubicBezTo>
                    <a:pt x="4874" y="9815"/>
                    <a:pt x="5430" y="6629"/>
                    <a:pt x="5136" y="3649"/>
                  </a:cubicBezTo>
                  <a:cubicBezTo>
                    <a:pt x="5015" y="2432"/>
                    <a:pt x="4768" y="1171"/>
                    <a:pt x="5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083420" y="4238864"/>
              <a:ext cx="78297" cy="175148"/>
            </a:xfrm>
            <a:custGeom>
              <a:avLst/>
              <a:gdLst/>
              <a:ahLst/>
              <a:cxnLst/>
              <a:rect l="l" t="t" r="r" b="b"/>
              <a:pathLst>
                <a:path w="3857" h="8628" extrusionOk="0">
                  <a:moveTo>
                    <a:pt x="3645" y="0"/>
                  </a:moveTo>
                  <a:lnTo>
                    <a:pt x="3645" y="0"/>
                  </a:lnTo>
                  <a:cubicBezTo>
                    <a:pt x="2408" y="1316"/>
                    <a:pt x="1136" y="1742"/>
                    <a:pt x="427" y="4314"/>
                  </a:cubicBezTo>
                  <a:cubicBezTo>
                    <a:pt x="0" y="5852"/>
                    <a:pt x="638" y="7176"/>
                    <a:pt x="1507" y="8483"/>
                  </a:cubicBezTo>
                  <a:cubicBezTo>
                    <a:pt x="808" y="3731"/>
                    <a:pt x="3195" y="862"/>
                    <a:pt x="3195" y="862"/>
                  </a:cubicBezTo>
                  <a:lnTo>
                    <a:pt x="3195" y="862"/>
                  </a:lnTo>
                  <a:cubicBezTo>
                    <a:pt x="1453" y="4651"/>
                    <a:pt x="1856" y="7462"/>
                    <a:pt x="2165" y="8628"/>
                  </a:cubicBezTo>
                  <a:cubicBezTo>
                    <a:pt x="3462" y="6969"/>
                    <a:pt x="3856" y="4705"/>
                    <a:pt x="3650" y="2591"/>
                  </a:cubicBezTo>
                  <a:cubicBezTo>
                    <a:pt x="3563" y="1727"/>
                    <a:pt x="3387" y="830"/>
                    <a:pt x="3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711849" y="4107571"/>
              <a:ext cx="198372" cy="77566"/>
            </a:xfrm>
            <a:custGeom>
              <a:avLst/>
              <a:gdLst/>
              <a:ahLst/>
              <a:cxnLst/>
              <a:rect l="l" t="t" r="r" b="b"/>
              <a:pathLst>
                <a:path w="9772" h="3821" extrusionOk="0">
                  <a:moveTo>
                    <a:pt x="5184" y="0"/>
                  </a:moveTo>
                  <a:cubicBezTo>
                    <a:pt x="2628" y="0"/>
                    <a:pt x="1719" y="1104"/>
                    <a:pt x="1" y="1892"/>
                  </a:cubicBezTo>
                  <a:cubicBezTo>
                    <a:pt x="975" y="1919"/>
                    <a:pt x="1864" y="2421"/>
                    <a:pt x="2752" y="2824"/>
                  </a:cubicBezTo>
                  <a:cubicBezTo>
                    <a:pt x="4123" y="3439"/>
                    <a:pt x="5643" y="3821"/>
                    <a:pt x="7138" y="3821"/>
                  </a:cubicBezTo>
                  <a:cubicBezTo>
                    <a:pt x="8009" y="3821"/>
                    <a:pt x="8871" y="3691"/>
                    <a:pt x="9689" y="3403"/>
                  </a:cubicBezTo>
                  <a:cubicBezTo>
                    <a:pt x="8723" y="2763"/>
                    <a:pt x="6503" y="1620"/>
                    <a:pt x="2965" y="1620"/>
                  </a:cubicBezTo>
                  <a:cubicBezTo>
                    <a:pt x="2373" y="1620"/>
                    <a:pt x="1744" y="1652"/>
                    <a:pt x="1077" y="1724"/>
                  </a:cubicBezTo>
                  <a:cubicBezTo>
                    <a:pt x="1077" y="1724"/>
                    <a:pt x="2271" y="1261"/>
                    <a:pt x="4150" y="1261"/>
                  </a:cubicBezTo>
                  <a:cubicBezTo>
                    <a:pt x="5667" y="1261"/>
                    <a:pt x="7630" y="1562"/>
                    <a:pt x="9772" y="2652"/>
                  </a:cubicBezTo>
                  <a:cubicBezTo>
                    <a:pt x="8695" y="1261"/>
                    <a:pt x="7517" y="115"/>
                    <a:pt x="5732" y="16"/>
                  </a:cubicBezTo>
                  <a:cubicBezTo>
                    <a:pt x="5541" y="6"/>
                    <a:pt x="5359" y="0"/>
                    <a:pt x="51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635647" y="4386579"/>
              <a:ext cx="97440" cy="168571"/>
            </a:xfrm>
            <a:custGeom>
              <a:avLst/>
              <a:gdLst/>
              <a:ahLst/>
              <a:cxnLst/>
              <a:rect l="l" t="t" r="r" b="b"/>
              <a:pathLst>
                <a:path w="4800" h="8304" extrusionOk="0">
                  <a:moveTo>
                    <a:pt x="819" y="1"/>
                  </a:moveTo>
                  <a:lnTo>
                    <a:pt x="819" y="1"/>
                  </a:lnTo>
                  <a:cubicBezTo>
                    <a:pt x="3993" y="3622"/>
                    <a:pt x="3547" y="7337"/>
                    <a:pt x="3547" y="7337"/>
                  </a:cubicBezTo>
                  <a:cubicBezTo>
                    <a:pt x="2952" y="3195"/>
                    <a:pt x="1084" y="1050"/>
                    <a:pt x="188" y="236"/>
                  </a:cubicBezTo>
                  <a:lnTo>
                    <a:pt x="188" y="236"/>
                  </a:lnTo>
                  <a:cubicBezTo>
                    <a:pt x="0" y="2342"/>
                    <a:pt x="897" y="4460"/>
                    <a:pt x="2224" y="6124"/>
                  </a:cubicBezTo>
                  <a:cubicBezTo>
                    <a:pt x="2764" y="6809"/>
                    <a:pt x="3399" y="7466"/>
                    <a:pt x="3633" y="8303"/>
                  </a:cubicBezTo>
                  <a:cubicBezTo>
                    <a:pt x="3962" y="6527"/>
                    <a:pt x="4799" y="5474"/>
                    <a:pt x="3997" y="2921"/>
                  </a:cubicBezTo>
                  <a:cubicBezTo>
                    <a:pt x="3520" y="1398"/>
                    <a:pt x="2263" y="631"/>
                    <a:pt x="8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12879" y="4320242"/>
              <a:ext cx="87899" cy="174763"/>
            </a:xfrm>
            <a:custGeom>
              <a:avLst/>
              <a:gdLst/>
              <a:ahLst/>
              <a:cxnLst/>
              <a:rect l="l" t="t" r="r" b="b"/>
              <a:pathLst>
                <a:path w="4330" h="860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3782" y="4017"/>
                    <a:pt x="2830" y="7638"/>
                    <a:pt x="2830" y="7638"/>
                  </a:cubicBezTo>
                  <a:cubicBezTo>
                    <a:pt x="2807" y="3453"/>
                    <a:pt x="1249" y="1077"/>
                    <a:pt x="474" y="145"/>
                  </a:cubicBezTo>
                  <a:lnTo>
                    <a:pt x="474" y="145"/>
                  </a:lnTo>
                  <a:cubicBezTo>
                    <a:pt x="0" y="2204"/>
                    <a:pt x="599" y="4427"/>
                    <a:pt x="1683" y="6256"/>
                  </a:cubicBezTo>
                  <a:cubicBezTo>
                    <a:pt x="2129" y="7007"/>
                    <a:pt x="2666" y="7743"/>
                    <a:pt x="2787" y="8608"/>
                  </a:cubicBezTo>
                  <a:cubicBezTo>
                    <a:pt x="3351" y="6890"/>
                    <a:pt x="4330" y="5962"/>
                    <a:pt x="3880" y="3327"/>
                  </a:cubicBezTo>
                  <a:cubicBezTo>
                    <a:pt x="3613" y="1750"/>
                    <a:pt x="2474" y="818"/>
                    <a:pt x="1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494671" y="4204701"/>
              <a:ext cx="175412" cy="73567"/>
            </a:xfrm>
            <a:custGeom>
              <a:avLst/>
              <a:gdLst/>
              <a:ahLst/>
              <a:cxnLst/>
              <a:rect l="l" t="t" r="r" b="b"/>
              <a:pathLst>
                <a:path w="8641" h="3624" extrusionOk="0">
                  <a:moveTo>
                    <a:pt x="1766" y="1"/>
                  </a:moveTo>
                  <a:cubicBezTo>
                    <a:pt x="1216" y="1"/>
                    <a:pt x="668" y="64"/>
                    <a:pt x="134" y="200"/>
                  </a:cubicBezTo>
                  <a:cubicBezTo>
                    <a:pt x="1058" y="940"/>
                    <a:pt x="3391" y="2397"/>
                    <a:pt x="7419" y="2397"/>
                  </a:cubicBezTo>
                  <a:cubicBezTo>
                    <a:pt x="7503" y="2397"/>
                    <a:pt x="7588" y="2397"/>
                    <a:pt x="7673" y="2395"/>
                  </a:cubicBezTo>
                  <a:lnTo>
                    <a:pt x="7673" y="2395"/>
                  </a:lnTo>
                  <a:cubicBezTo>
                    <a:pt x="7673" y="2395"/>
                    <a:pt x="6962" y="2598"/>
                    <a:pt x="5813" y="2598"/>
                  </a:cubicBezTo>
                  <a:cubicBezTo>
                    <a:pt x="4379" y="2598"/>
                    <a:pt x="2262" y="2282"/>
                    <a:pt x="0" y="857"/>
                  </a:cubicBezTo>
                  <a:lnTo>
                    <a:pt x="0" y="857"/>
                  </a:lnTo>
                  <a:cubicBezTo>
                    <a:pt x="846" y="2184"/>
                    <a:pt x="1801" y="3304"/>
                    <a:pt x="3387" y="3535"/>
                  </a:cubicBezTo>
                  <a:cubicBezTo>
                    <a:pt x="3802" y="3597"/>
                    <a:pt x="4175" y="3624"/>
                    <a:pt x="4514" y="3624"/>
                  </a:cubicBezTo>
                  <a:cubicBezTo>
                    <a:pt x="6334" y="3624"/>
                    <a:pt x="7205" y="2837"/>
                    <a:pt x="8640" y="2330"/>
                  </a:cubicBezTo>
                  <a:cubicBezTo>
                    <a:pt x="7775" y="2227"/>
                    <a:pt x="7028" y="1707"/>
                    <a:pt x="6268" y="1276"/>
                  </a:cubicBezTo>
                  <a:cubicBezTo>
                    <a:pt x="4900" y="504"/>
                    <a:pt x="3322" y="1"/>
                    <a:pt x="17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28720" y="3924496"/>
              <a:ext cx="1301149" cy="818313"/>
            </a:xfrm>
            <a:custGeom>
              <a:avLst/>
              <a:gdLst/>
              <a:ahLst/>
              <a:cxnLst/>
              <a:rect l="l" t="t" r="r" b="b"/>
              <a:pathLst>
                <a:path w="64096" h="40311" extrusionOk="0">
                  <a:moveTo>
                    <a:pt x="8675" y="0"/>
                  </a:moveTo>
                  <a:cubicBezTo>
                    <a:pt x="7708" y="0"/>
                    <a:pt x="6739" y="101"/>
                    <a:pt x="5806" y="349"/>
                  </a:cubicBezTo>
                  <a:cubicBezTo>
                    <a:pt x="5321" y="482"/>
                    <a:pt x="4843" y="655"/>
                    <a:pt x="4393" y="874"/>
                  </a:cubicBezTo>
                  <a:lnTo>
                    <a:pt x="4056" y="1046"/>
                  </a:lnTo>
                  <a:lnTo>
                    <a:pt x="3708" y="1250"/>
                  </a:lnTo>
                  <a:cubicBezTo>
                    <a:pt x="3520" y="1387"/>
                    <a:pt x="3336" y="1504"/>
                    <a:pt x="3144" y="1649"/>
                  </a:cubicBezTo>
                  <a:cubicBezTo>
                    <a:pt x="2949" y="1817"/>
                    <a:pt x="2737" y="1978"/>
                    <a:pt x="2564" y="2153"/>
                  </a:cubicBezTo>
                  <a:cubicBezTo>
                    <a:pt x="2400" y="2334"/>
                    <a:pt x="2212" y="2498"/>
                    <a:pt x="2067" y="2690"/>
                  </a:cubicBezTo>
                  <a:cubicBezTo>
                    <a:pt x="1758" y="3062"/>
                    <a:pt x="1480" y="3457"/>
                    <a:pt x="1253" y="3868"/>
                  </a:cubicBezTo>
                  <a:cubicBezTo>
                    <a:pt x="333" y="5524"/>
                    <a:pt x="0" y="7340"/>
                    <a:pt x="36" y="9040"/>
                  </a:cubicBezTo>
                  <a:cubicBezTo>
                    <a:pt x="40" y="9467"/>
                    <a:pt x="78" y="9886"/>
                    <a:pt x="134" y="10300"/>
                  </a:cubicBezTo>
                  <a:cubicBezTo>
                    <a:pt x="165" y="10508"/>
                    <a:pt x="192" y="10708"/>
                    <a:pt x="231" y="10919"/>
                  </a:cubicBezTo>
                  <a:cubicBezTo>
                    <a:pt x="275" y="11115"/>
                    <a:pt x="309" y="11302"/>
                    <a:pt x="360" y="11506"/>
                  </a:cubicBezTo>
                  <a:cubicBezTo>
                    <a:pt x="560" y="12300"/>
                    <a:pt x="811" y="13044"/>
                    <a:pt x="1132" y="13745"/>
                  </a:cubicBezTo>
                  <a:cubicBezTo>
                    <a:pt x="1769" y="15147"/>
                    <a:pt x="2608" y="16356"/>
                    <a:pt x="3543" y="17346"/>
                  </a:cubicBezTo>
                  <a:cubicBezTo>
                    <a:pt x="4487" y="18322"/>
                    <a:pt x="5504" y="19101"/>
                    <a:pt x="6467" y="19735"/>
                  </a:cubicBezTo>
                  <a:cubicBezTo>
                    <a:pt x="7430" y="20380"/>
                    <a:pt x="8335" y="20925"/>
                    <a:pt x="9137" y="21437"/>
                  </a:cubicBezTo>
                  <a:cubicBezTo>
                    <a:pt x="10747" y="22452"/>
                    <a:pt x="11925" y="23375"/>
                    <a:pt x="12641" y="24100"/>
                  </a:cubicBezTo>
                  <a:cubicBezTo>
                    <a:pt x="12993" y="24467"/>
                    <a:pt x="13260" y="24758"/>
                    <a:pt x="13416" y="24969"/>
                  </a:cubicBezTo>
                  <a:cubicBezTo>
                    <a:pt x="13580" y="25177"/>
                    <a:pt x="13667" y="25282"/>
                    <a:pt x="13667" y="25282"/>
                  </a:cubicBezTo>
                  <a:cubicBezTo>
                    <a:pt x="13667" y="25282"/>
                    <a:pt x="13584" y="25172"/>
                    <a:pt x="13432" y="24957"/>
                  </a:cubicBezTo>
                  <a:cubicBezTo>
                    <a:pt x="13287" y="24734"/>
                    <a:pt x="13040" y="24429"/>
                    <a:pt x="12707" y="24041"/>
                  </a:cubicBezTo>
                  <a:cubicBezTo>
                    <a:pt x="12026" y="23274"/>
                    <a:pt x="10891" y="22256"/>
                    <a:pt x="9318" y="21171"/>
                  </a:cubicBezTo>
                  <a:cubicBezTo>
                    <a:pt x="8534" y="20615"/>
                    <a:pt x="7658" y="20028"/>
                    <a:pt x="6738" y="19351"/>
                  </a:cubicBezTo>
                  <a:cubicBezTo>
                    <a:pt x="5818" y="18670"/>
                    <a:pt x="4870" y="17895"/>
                    <a:pt x="4006" y="16924"/>
                  </a:cubicBezTo>
                  <a:cubicBezTo>
                    <a:pt x="3152" y="15953"/>
                    <a:pt x="2404" y="14775"/>
                    <a:pt x="1856" y="13436"/>
                  </a:cubicBezTo>
                  <a:cubicBezTo>
                    <a:pt x="1582" y="12770"/>
                    <a:pt x="1363" y="12050"/>
                    <a:pt x="1206" y="11322"/>
                  </a:cubicBezTo>
                  <a:cubicBezTo>
                    <a:pt x="1163" y="11146"/>
                    <a:pt x="1132" y="10946"/>
                    <a:pt x="1097" y="10755"/>
                  </a:cubicBezTo>
                  <a:cubicBezTo>
                    <a:pt x="1070" y="10578"/>
                    <a:pt x="1050" y="10379"/>
                    <a:pt x="1026" y="10191"/>
                  </a:cubicBezTo>
                  <a:cubicBezTo>
                    <a:pt x="987" y="9811"/>
                    <a:pt x="963" y="9423"/>
                    <a:pt x="971" y="9032"/>
                  </a:cubicBezTo>
                  <a:cubicBezTo>
                    <a:pt x="987" y="7474"/>
                    <a:pt x="1351" y="5830"/>
                    <a:pt x="2197" y="4420"/>
                  </a:cubicBezTo>
                  <a:cubicBezTo>
                    <a:pt x="2404" y="4068"/>
                    <a:pt x="2655" y="3736"/>
                    <a:pt x="2920" y="3426"/>
                  </a:cubicBezTo>
                  <a:cubicBezTo>
                    <a:pt x="3050" y="3262"/>
                    <a:pt x="3211" y="3132"/>
                    <a:pt x="3352" y="2984"/>
                  </a:cubicBezTo>
                  <a:cubicBezTo>
                    <a:pt x="3500" y="2839"/>
                    <a:pt x="3657" y="2729"/>
                    <a:pt x="3805" y="2600"/>
                  </a:cubicBezTo>
                  <a:cubicBezTo>
                    <a:pt x="3970" y="2478"/>
                    <a:pt x="4168" y="2352"/>
                    <a:pt x="4352" y="2229"/>
                  </a:cubicBezTo>
                  <a:lnTo>
                    <a:pt x="4352" y="2229"/>
                  </a:lnTo>
                  <a:cubicBezTo>
                    <a:pt x="4358" y="2226"/>
                    <a:pt x="4377" y="2216"/>
                    <a:pt x="4377" y="2216"/>
                  </a:cubicBezTo>
                  <a:lnTo>
                    <a:pt x="4409" y="2197"/>
                  </a:lnTo>
                  <a:lnTo>
                    <a:pt x="4479" y="2162"/>
                  </a:lnTo>
                  <a:lnTo>
                    <a:pt x="4616" y="2083"/>
                  </a:lnTo>
                  <a:lnTo>
                    <a:pt x="4898" y="1947"/>
                  </a:lnTo>
                  <a:cubicBezTo>
                    <a:pt x="5281" y="1770"/>
                    <a:pt x="5688" y="1633"/>
                    <a:pt x="6111" y="1528"/>
                  </a:cubicBezTo>
                  <a:cubicBezTo>
                    <a:pt x="6839" y="1350"/>
                    <a:pt x="7605" y="1273"/>
                    <a:pt x="8388" y="1273"/>
                  </a:cubicBezTo>
                  <a:cubicBezTo>
                    <a:pt x="9425" y="1273"/>
                    <a:pt x="10493" y="1409"/>
                    <a:pt x="11545" y="1629"/>
                  </a:cubicBezTo>
                  <a:cubicBezTo>
                    <a:pt x="12469" y="1825"/>
                    <a:pt x="13389" y="2099"/>
                    <a:pt x="14297" y="2440"/>
                  </a:cubicBezTo>
                  <a:cubicBezTo>
                    <a:pt x="15197" y="2792"/>
                    <a:pt x="16086" y="3210"/>
                    <a:pt x="16943" y="3700"/>
                  </a:cubicBezTo>
                  <a:cubicBezTo>
                    <a:pt x="17804" y="4186"/>
                    <a:pt x="18634" y="4737"/>
                    <a:pt x="19433" y="5348"/>
                  </a:cubicBezTo>
                  <a:lnTo>
                    <a:pt x="20025" y="5818"/>
                  </a:lnTo>
                  <a:lnTo>
                    <a:pt x="20592" y="6299"/>
                  </a:lnTo>
                  <a:lnTo>
                    <a:pt x="21171" y="6828"/>
                  </a:lnTo>
                  <a:cubicBezTo>
                    <a:pt x="21344" y="6984"/>
                    <a:pt x="21532" y="7180"/>
                    <a:pt x="21711" y="7353"/>
                  </a:cubicBezTo>
                  <a:cubicBezTo>
                    <a:pt x="23148" y="8801"/>
                    <a:pt x="24428" y="10445"/>
                    <a:pt x="25556" y="12211"/>
                  </a:cubicBezTo>
                  <a:cubicBezTo>
                    <a:pt x="26679" y="13980"/>
                    <a:pt x="27638" y="15875"/>
                    <a:pt x="28461" y="17848"/>
                  </a:cubicBezTo>
                  <a:cubicBezTo>
                    <a:pt x="29283" y="19813"/>
                    <a:pt x="29968" y="21872"/>
                    <a:pt x="30696" y="23935"/>
                  </a:cubicBezTo>
                  <a:cubicBezTo>
                    <a:pt x="31059" y="24965"/>
                    <a:pt x="31440" y="26002"/>
                    <a:pt x="31854" y="27027"/>
                  </a:cubicBezTo>
                  <a:cubicBezTo>
                    <a:pt x="32058" y="27540"/>
                    <a:pt x="32269" y="28050"/>
                    <a:pt x="32501" y="28563"/>
                  </a:cubicBezTo>
                  <a:cubicBezTo>
                    <a:pt x="32614" y="28825"/>
                    <a:pt x="32732" y="29067"/>
                    <a:pt x="32849" y="29314"/>
                  </a:cubicBezTo>
                  <a:lnTo>
                    <a:pt x="32935" y="29498"/>
                  </a:lnTo>
                  <a:lnTo>
                    <a:pt x="33029" y="29694"/>
                  </a:lnTo>
                  <a:lnTo>
                    <a:pt x="33216" y="30070"/>
                  </a:lnTo>
                  <a:cubicBezTo>
                    <a:pt x="34226" y="32059"/>
                    <a:pt x="35471" y="33953"/>
                    <a:pt x="37045" y="35562"/>
                  </a:cubicBezTo>
                  <a:cubicBezTo>
                    <a:pt x="37832" y="36364"/>
                    <a:pt x="38701" y="37096"/>
                    <a:pt x="39648" y="37707"/>
                  </a:cubicBezTo>
                  <a:cubicBezTo>
                    <a:pt x="39883" y="37860"/>
                    <a:pt x="40126" y="38009"/>
                    <a:pt x="40384" y="38146"/>
                  </a:cubicBezTo>
                  <a:lnTo>
                    <a:pt x="40768" y="38353"/>
                  </a:lnTo>
                  <a:lnTo>
                    <a:pt x="41128" y="38525"/>
                  </a:lnTo>
                  <a:cubicBezTo>
                    <a:pt x="41634" y="38776"/>
                    <a:pt x="42158" y="38972"/>
                    <a:pt x="42686" y="39147"/>
                  </a:cubicBezTo>
                  <a:cubicBezTo>
                    <a:pt x="43739" y="39492"/>
                    <a:pt x="44805" y="39711"/>
                    <a:pt x="45853" y="39875"/>
                  </a:cubicBezTo>
                  <a:cubicBezTo>
                    <a:pt x="46895" y="40040"/>
                    <a:pt x="47940" y="40166"/>
                    <a:pt x="48986" y="40240"/>
                  </a:cubicBezTo>
                  <a:cubicBezTo>
                    <a:pt x="49635" y="40285"/>
                    <a:pt x="50287" y="40311"/>
                    <a:pt x="50938" y="40311"/>
                  </a:cubicBezTo>
                  <a:cubicBezTo>
                    <a:pt x="52371" y="40311"/>
                    <a:pt x="53796" y="40186"/>
                    <a:pt x="55174" y="39868"/>
                  </a:cubicBezTo>
                  <a:cubicBezTo>
                    <a:pt x="57171" y="39410"/>
                    <a:pt x="59093" y="38553"/>
                    <a:pt x="60584" y="37234"/>
                  </a:cubicBezTo>
                  <a:cubicBezTo>
                    <a:pt x="62076" y="35934"/>
                    <a:pt x="63184" y="34266"/>
                    <a:pt x="63716" y="32462"/>
                  </a:cubicBezTo>
                  <a:cubicBezTo>
                    <a:pt x="63982" y="31561"/>
                    <a:pt x="64096" y="30633"/>
                    <a:pt x="64041" y="29714"/>
                  </a:cubicBezTo>
                  <a:cubicBezTo>
                    <a:pt x="64018" y="29479"/>
                    <a:pt x="63990" y="29244"/>
                    <a:pt x="63966" y="29013"/>
                  </a:cubicBezTo>
                  <a:cubicBezTo>
                    <a:pt x="63924" y="28805"/>
                    <a:pt x="63881" y="28601"/>
                    <a:pt x="63838" y="28398"/>
                  </a:cubicBezTo>
                  <a:lnTo>
                    <a:pt x="63822" y="28319"/>
                  </a:lnTo>
                  <a:cubicBezTo>
                    <a:pt x="63807" y="28257"/>
                    <a:pt x="63810" y="28281"/>
                    <a:pt x="63802" y="28253"/>
                  </a:cubicBezTo>
                  <a:lnTo>
                    <a:pt x="63791" y="28214"/>
                  </a:lnTo>
                  <a:lnTo>
                    <a:pt x="63744" y="28053"/>
                  </a:lnTo>
                  <a:cubicBezTo>
                    <a:pt x="63713" y="27948"/>
                    <a:pt x="63677" y="27842"/>
                    <a:pt x="63637" y="27741"/>
                  </a:cubicBezTo>
                  <a:cubicBezTo>
                    <a:pt x="63567" y="27529"/>
                    <a:pt x="63482" y="27329"/>
                    <a:pt x="63391" y="27130"/>
                  </a:cubicBezTo>
                  <a:cubicBezTo>
                    <a:pt x="62659" y="25548"/>
                    <a:pt x="61462" y="24311"/>
                    <a:pt x="60150" y="23497"/>
                  </a:cubicBezTo>
                  <a:cubicBezTo>
                    <a:pt x="58811" y="22663"/>
                    <a:pt x="57351" y="22264"/>
                    <a:pt x="55969" y="22217"/>
                  </a:cubicBezTo>
                  <a:cubicBezTo>
                    <a:pt x="55882" y="22214"/>
                    <a:pt x="55796" y="22213"/>
                    <a:pt x="55709" y="22213"/>
                  </a:cubicBezTo>
                  <a:cubicBezTo>
                    <a:pt x="54425" y="22213"/>
                    <a:pt x="53225" y="22514"/>
                    <a:pt x="52238" y="23081"/>
                  </a:cubicBezTo>
                  <a:cubicBezTo>
                    <a:pt x="51741" y="23372"/>
                    <a:pt x="51264" y="23735"/>
                    <a:pt x="50896" y="24131"/>
                  </a:cubicBezTo>
                  <a:cubicBezTo>
                    <a:pt x="50536" y="24538"/>
                    <a:pt x="50222" y="24957"/>
                    <a:pt x="49999" y="25395"/>
                  </a:cubicBezTo>
                  <a:cubicBezTo>
                    <a:pt x="49530" y="26257"/>
                    <a:pt x="49342" y="27130"/>
                    <a:pt x="49291" y="27878"/>
                  </a:cubicBezTo>
                  <a:cubicBezTo>
                    <a:pt x="49239" y="28629"/>
                    <a:pt x="49349" y="29267"/>
                    <a:pt x="49494" y="29764"/>
                  </a:cubicBezTo>
                  <a:cubicBezTo>
                    <a:pt x="49658" y="30254"/>
                    <a:pt x="49839" y="30606"/>
                    <a:pt x="49983" y="30829"/>
                  </a:cubicBezTo>
                  <a:cubicBezTo>
                    <a:pt x="50128" y="31049"/>
                    <a:pt x="50207" y="31161"/>
                    <a:pt x="50207" y="31161"/>
                  </a:cubicBezTo>
                  <a:cubicBezTo>
                    <a:pt x="50207" y="31161"/>
                    <a:pt x="50136" y="31044"/>
                    <a:pt x="50003" y="30817"/>
                  </a:cubicBezTo>
                  <a:cubicBezTo>
                    <a:pt x="49870" y="30586"/>
                    <a:pt x="49714" y="30230"/>
                    <a:pt x="49580" y="29741"/>
                  </a:cubicBezTo>
                  <a:cubicBezTo>
                    <a:pt x="49467" y="29248"/>
                    <a:pt x="49392" y="28621"/>
                    <a:pt x="49483" y="27893"/>
                  </a:cubicBezTo>
                  <a:cubicBezTo>
                    <a:pt x="49576" y="27177"/>
                    <a:pt x="49795" y="26351"/>
                    <a:pt x="50281" y="25556"/>
                  </a:cubicBezTo>
                  <a:cubicBezTo>
                    <a:pt x="50508" y="25148"/>
                    <a:pt x="50825" y="24769"/>
                    <a:pt x="51177" y="24409"/>
                  </a:cubicBezTo>
                  <a:cubicBezTo>
                    <a:pt x="51549" y="24049"/>
                    <a:pt x="51969" y="23755"/>
                    <a:pt x="52477" y="23489"/>
                  </a:cubicBezTo>
                  <a:cubicBezTo>
                    <a:pt x="53309" y="23061"/>
                    <a:pt x="54334" y="22816"/>
                    <a:pt x="55412" y="22816"/>
                  </a:cubicBezTo>
                  <a:cubicBezTo>
                    <a:pt x="55586" y="22816"/>
                    <a:pt x="55762" y="22822"/>
                    <a:pt x="55938" y="22835"/>
                  </a:cubicBezTo>
                  <a:cubicBezTo>
                    <a:pt x="57206" y="22925"/>
                    <a:pt x="58549" y="23356"/>
                    <a:pt x="59715" y="24147"/>
                  </a:cubicBezTo>
                  <a:cubicBezTo>
                    <a:pt x="60898" y="24949"/>
                    <a:pt x="61939" y="26093"/>
                    <a:pt x="62542" y="27506"/>
                  </a:cubicBezTo>
                  <a:cubicBezTo>
                    <a:pt x="62612" y="27681"/>
                    <a:pt x="62683" y="27862"/>
                    <a:pt x="62737" y="28046"/>
                  </a:cubicBezTo>
                  <a:cubicBezTo>
                    <a:pt x="62768" y="28136"/>
                    <a:pt x="62800" y="28230"/>
                    <a:pt x="62820" y="28324"/>
                  </a:cubicBezTo>
                  <a:lnTo>
                    <a:pt x="62859" y="28460"/>
                  </a:lnTo>
                  <a:lnTo>
                    <a:pt x="62867" y="28496"/>
                  </a:lnTo>
                  <a:cubicBezTo>
                    <a:pt x="62867" y="28496"/>
                    <a:pt x="62869" y="28504"/>
                    <a:pt x="62872" y="28511"/>
                  </a:cubicBezTo>
                  <a:lnTo>
                    <a:pt x="62872" y="28511"/>
                  </a:lnTo>
                  <a:lnTo>
                    <a:pt x="62886" y="28586"/>
                  </a:lnTo>
                  <a:cubicBezTo>
                    <a:pt x="62922" y="28789"/>
                    <a:pt x="62961" y="28997"/>
                    <a:pt x="62996" y="29204"/>
                  </a:cubicBezTo>
                  <a:cubicBezTo>
                    <a:pt x="63012" y="29392"/>
                    <a:pt x="63023" y="29580"/>
                    <a:pt x="63035" y="29768"/>
                  </a:cubicBezTo>
                  <a:cubicBezTo>
                    <a:pt x="63059" y="30547"/>
                    <a:pt x="62933" y="31361"/>
                    <a:pt x="62679" y="32140"/>
                  </a:cubicBezTo>
                  <a:cubicBezTo>
                    <a:pt x="62166" y="33707"/>
                    <a:pt x="61156" y="35186"/>
                    <a:pt x="59794" y="36310"/>
                  </a:cubicBezTo>
                  <a:cubicBezTo>
                    <a:pt x="59113" y="36881"/>
                    <a:pt x="58369" y="37347"/>
                    <a:pt x="57523" y="37723"/>
                  </a:cubicBezTo>
                  <a:cubicBezTo>
                    <a:pt x="56693" y="38090"/>
                    <a:pt x="55812" y="38368"/>
                    <a:pt x="54889" y="38560"/>
                  </a:cubicBezTo>
                  <a:cubicBezTo>
                    <a:pt x="53709" y="38800"/>
                    <a:pt x="52482" y="38905"/>
                    <a:pt x="51231" y="38905"/>
                  </a:cubicBezTo>
                  <a:cubicBezTo>
                    <a:pt x="50525" y="38905"/>
                    <a:pt x="49812" y="38872"/>
                    <a:pt x="49095" y="38811"/>
                  </a:cubicBezTo>
                  <a:cubicBezTo>
                    <a:pt x="48100" y="38729"/>
                    <a:pt x="47098" y="38596"/>
                    <a:pt x="46092" y="38424"/>
                  </a:cubicBezTo>
                  <a:cubicBezTo>
                    <a:pt x="45094" y="38251"/>
                    <a:pt x="44107" y="38032"/>
                    <a:pt x="43164" y="37711"/>
                  </a:cubicBezTo>
                  <a:cubicBezTo>
                    <a:pt x="41285" y="37077"/>
                    <a:pt x="39594" y="35934"/>
                    <a:pt x="38172" y="34466"/>
                  </a:cubicBezTo>
                  <a:cubicBezTo>
                    <a:pt x="36748" y="32998"/>
                    <a:pt x="35593" y="31228"/>
                    <a:pt x="34645" y="29345"/>
                  </a:cubicBezTo>
                  <a:cubicBezTo>
                    <a:pt x="33695" y="27446"/>
                    <a:pt x="32951" y="25446"/>
                    <a:pt x="32230" y="23391"/>
                  </a:cubicBezTo>
                  <a:cubicBezTo>
                    <a:pt x="31502" y="21343"/>
                    <a:pt x="30801" y="19265"/>
                    <a:pt x="29937" y="17222"/>
                  </a:cubicBezTo>
                  <a:cubicBezTo>
                    <a:pt x="29079" y="15189"/>
                    <a:pt x="28069" y="13213"/>
                    <a:pt x="26883" y="11365"/>
                  </a:cubicBezTo>
                  <a:cubicBezTo>
                    <a:pt x="24534" y="7662"/>
                    <a:pt x="21363" y="4467"/>
                    <a:pt x="17644" y="2444"/>
                  </a:cubicBezTo>
                  <a:cubicBezTo>
                    <a:pt x="15792" y="1425"/>
                    <a:pt x="13819" y="682"/>
                    <a:pt x="11807" y="310"/>
                  </a:cubicBezTo>
                  <a:cubicBezTo>
                    <a:pt x="11310" y="209"/>
                    <a:pt x="10801" y="146"/>
                    <a:pt x="10300" y="91"/>
                  </a:cubicBezTo>
                  <a:cubicBezTo>
                    <a:pt x="10050" y="68"/>
                    <a:pt x="9795" y="48"/>
                    <a:pt x="9540" y="24"/>
                  </a:cubicBezTo>
                  <a:cubicBezTo>
                    <a:pt x="9305" y="12"/>
                    <a:pt x="9051" y="1"/>
                    <a:pt x="8792" y="1"/>
                  </a:cubicBezTo>
                  <a:cubicBezTo>
                    <a:pt x="8753" y="1"/>
                    <a:pt x="8714" y="0"/>
                    <a:pt x="86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3"/>
          <p:cNvSpPr/>
          <p:nvPr/>
        </p:nvSpPr>
        <p:spPr>
          <a:xfrm>
            <a:off x="0" y="4971177"/>
            <a:ext cx="43452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9pPr>
          </a:lstStyle>
          <a:p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0" y="-7677"/>
            <a:ext cx="27255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 rot="-7552738" flipH="1">
            <a:off x="7768787" y="-208197"/>
            <a:ext cx="1447749" cy="931552"/>
            <a:chOff x="608873" y="3669908"/>
            <a:chExt cx="1078269" cy="693822"/>
          </a:xfrm>
        </p:grpSpPr>
        <p:sp>
          <p:nvSpPr>
            <p:cNvPr id="387" name="Google Shape;387;p26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65567" y="4126409"/>
              <a:ext cx="221575" cy="159314"/>
            </a:xfrm>
            <a:custGeom>
              <a:avLst/>
              <a:gdLst/>
              <a:ahLst/>
              <a:cxnLst/>
              <a:rect l="l" t="t" r="r" b="b"/>
              <a:pathLst>
                <a:path w="10915" h="7848" extrusionOk="0">
                  <a:moveTo>
                    <a:pt x="6146" y="0"/>
                  </a:moveTo>
                  <a:cubicBezTo>
                    <a:pt x="5741" y="0"/>
                    <a:pt x="5346" y="44"/>
                    <a:pt x="4968" y="114"/>
                  </a:cubicBezTo>
                  <a:cubicBezTo>
                    <a:pt x="4131" y="271"/>
                    <a:pt x="3387" y="580"/>
                    <a:pt x="2753" y="929"/>
                  </a:cubicBezTo>
                  <a:cubicBezTo>
                    <a:pt x="2115" y="1273"/>
                    <a:pt x="1562" y="1708"/>
                    <a:pt x="1199" y="2181"/>
                  </a:cubicBezTo>
                  <a:cubicBezTo>
                    <a:pt x="827" y="2651"/>
                    <a:pt x="608" y="3117"/>
                    <a:pt x="443" y="3497"/>
                  </a:cubicBezTo>
                  <a:cubicBezTo>
                    <a:pt x="279" y="3876"/>
                    <a:pt x="180" y="4185"/>
                    <a:pt x="110" y="4393"/>
                  </a:cubicBezTo>
                  <a:cubicBezTo>
                    <a:pt x="39" y="4604"/>
                    <a:pt x="1" y="4714"/>
                    <a:pt x="1" y="4714"/>
                  </a:cubicBezTo>
                  <a:cubicBezTo>
                    <a:pt x="1" y="4714"/>
                    <a:pt x="55" y="4608"/>
                    <a:pt x="157" y="4413"/>
                  </a:cubicBezTo>
                  <a:cubicBezTo>
                    <a:pt x="259" y="4221"/>
                    <a:pt x="411" y="3935"/>
                    <a:pt x="615" y="3583"/>
                  </a:cubicBezTo>
                  <a:cubicBezTo>
                    <a:pt x="823" y="3235"/>
                    <a:pt x="1092" y="2819"/>
                    <a:pt x="1477" y="2428"/>
                  </a:cubicBezTo>
                  <a:cubicBezTo>
                    <a:pt x="1860" y="2033"/>
                    <a:pt x="2377" y="1708"/>
                    <a:pt x="2999" y="1430"/>
                  </a:cubicBezTo>
                  <a:cubicBezTo>
                    <a:pt x="3622" y="1152"/>
                    <a:pt x="4326" y="936"/>
                    <a:pt x="5082" y="831"/>
                  </a:cubicBezTo>
                  <a:cubicBezTo>
                    <a:pt x="5313" y="802"/>
                    <a:pt x="5552" y="787"/>
                    <a:pt x="5793" y="787"/>
                  </a:cubicBezTo>
                  <a:cubicBezTo>
                    <a:pt x="6331" y="787"/>
                    <a:pt x="6883" y="864"/>
                    <a:pt x="7400" y="1043"/>
                  </a:cubicBezTo>
                  <a:cubicBezTo>
                    <a:pt x="8159" y="1296"/>
                    <a:pt x="8860" y="1786"/>
                    <a:pt x="9337" y="2436"/>
                  </a:cubicBezTo>
                  <a:cubicBezTo>
                    <a:pt x="9454" y="2597"/>
                    <a:pt x="9557" y="2772"/>
                    <a:pt x="9642" y="2960"/>
                  </a:cubicBezTo>
                  <a:cubicBezTo>
                    <a:pt x="9721" y="3121"/>
                    <a:pt x="9787" y="3329"/>
                    <a:pt x="9830" y="3520"/>
                  </a:cubicBezTo>
                  <a:cubicBezTo>
                    <a:pt x="9924" y="3916"/>
                    <a:pt x="9932" y="4326"/>
                    <a:pt x="9866" y="4722"/>
                  </a:cubicBezTo>
                  <a:cubicBezTo>
                    <a:pt x="9795" y="5114"/>
                    <a:pt x="9651" y="5486"/>
                    <a:pt x="9420" y="5795"/>
                  </a:cubicBezTo>
                  <a:cubicBezTo>
                    <a:pt x="9192" y="6104"/>
                    <a:pt x="8867" y="6370"/>
                    <a:pt x="8523" y="6558"/>
                  </a:cubicBezTo>
                  <a:cubicBezTo>
                    <a:pt x="8058" y="6811"/>
                    <a:pt x="7532" y="6950"/>
                    <a:pt x="7023" y="6950"/>
                  </a:cubicBezTo>
                  <a:cubicBezTo>
                    <a:pt x="6761" y="6950"/>
                    <a:pt x="6503" y="6913"/>
                    <a:pt x="6260" y="6836"/>
                  </a:cubicBezTo>
                  <a:cubicBezTo>
                    <a:pt x="5896" y="6731"/>
                    <a:pt x="5595" y="6534"/>
                    <a:pt x="5340" y="6284"/>
                  </a:cubicBezTo>
                  <a:cubicBezTo>
                    <a:pt x="5089" y="6030"/>
                    <a:pt x="4898" y="5717"/>
                    <a:pt x="4796" y="5388"/>
                  </a:cubicBezTo>
                  <a:cubicBezTo>
                    <a:pt x="4581" y="4726"/>
                    <a:pt x="4726" y="4037"/>
                    <a:pt x="5168" y="3607"/>
                  </a:cubicBezTo>
                  <a:cubicBezTo>
                    <a:pt x="5541" y="3220"/>
                    <a:pt x="6054" y="3022"/>
                    <a:pt x="6509" y="3022"/>
                  </a:cubicBezTo>
                  <a:cubicBezTo>
                    <a:pt x="6575" y="3022"/>
                    <a:pt x="6640" y="3026"/>
                    <a:pt x="6702" y="3034"/>
                  </a:cubicBezTo>
                  <a:cubicBezTo>
                    <a:pt x="6765" y="3050"/>
                    <a:pt x="6827" y="3063"/>
                    <a:pt x="6887" y="3074"/>
                  </a:cubicBezTo>
                  <a:cubicBezTo>
                    <a:pt x="6941" y="3094"/>
                    <a:pt x="7012" y="3121"/>
                    <a:pt x="7051" y="3128"/>
                  </a:cubicBezTo>
                  <a:cubicBezTo>
                    <a:pt x="7180" y="3195"/>
                    <a:pt x="7262" y="3238"/>
                    <a:pt x="7353" y="3309"/>
                  </a:cubicBezTo>
                  <a:cubicBezTo>
                    <a:pt x="7532" y="3450"/>
                    <a:pt x="7665" y="3622"/>
                    <a:pt x="7756" y="3791"/>
                  </a:cubicBezTo>
                  <a:cubicBezTo>
                    <a:pt x="7936" y="4135"/>
                    <a:pt x="7940" y="4463"/>
                    <a:pt x="7889" y="4671"/>
                  </a:cubicBezTo>
                  <a:cubicBezTo>
                    <a:pt x="7861" y="4777"/>
                    <a:pt x="7830" y="4855"/>
                    <a:pt x="7803" y="4902"/>
                  </a:cubicBezTo>
                  <a:cubicBezTo>
                    <a:pt x="7775" y="4953"/>
                    <a:pt x="7759" y="4980"/>
                    <a:pt x="7759" y="4980"/>
                  </a:cubicBezTo>
                  <a:cubicBezTo>
                    <a:pt x="7759" y="4980"/>
                    <a:pt x="7779" y="4957"/>
                    <a:pt x="7814" y="4910"/>
                  </a:cubicBezTo>
                  <a:cubicBezTo>
                    <a:pt x="7850" y="4867"/>
                    <a:pt x="7893" y="4792"/>
                    <a:pt x="7940" y="4687"/>
                  </a:cubicBezTo>
                  <a:cubicBezTo>
                    <a:pt x="8025" y="4483"/>
                    <a:pt x="8088" y="4127"/>
                    <a:pt x="7931" y="3712"/>
                  </a:cubicBezTo>
                  <a:cubicBezTo>
                    <a:pt x="7783" y="3309"/>
                    <a:pt x="7431" y="2831"/>
                    <a:pt x="6777" y="2671"/>
                  </a:cubicBezTo>
                  <a:cubicBezTo>
                    <a:pt x="6626" y="2632"/>
                    <a:pt x="6466" y="2613"/>
                    <a:pt x="6301" y="2613"/>
                  </a:cubicBezTo>
                  <a:cubicBezTo>
                    <a:pt x="5791" y="2613"/>
                    <a:pt x="5237" y="2799"/>
                    <a:pt x="4784" y="3195"/>
                  </a:cubicBezTo>
                  <a:cubicBezTo>
                    <a:pt x="4628" y="3325"/>
                    <a:pt x="4498" y="3485"/>
                    <a:pt x="4377" y="3657"/>
                  </a:cubicBezTo>
                  <a:cubicBezTo>
                    <a:pt x="4323" y="3748"/>
                    <a:pt x="4248" y="3865"/>
                    <a:pt x="4216" y="3943"/>
                  </a:cubicBezTo>
                  <a:lnTo>
                    <a:pt x="4158" y="4073"/>
                  </a:lnTo>
                  <a:lnTo>
                    <a:pt x="4103" y="4245"/>
                  </a:lnTo>
                  <a:cubicBezTo>
                    <a:pt x="3974" y="4667"/>
                    <a:pt x="3978" y="5141"/>
                    <a:pt x="4091" y="5587"/>
                  </a:cubicBezTo>
                  <a:cubicBezTo>
                    <a:pt x="4205" y="6033"/>
                    <a:pt x="4428" y="6464"/>
                    <a:pt x="4749" y="6828"/>
                  </a:cubicBezTo>
                  <a:cubicBezTo>
                    <a:pt x="5066" y="7200"/>
                    <a:pt x="5512" y="7493"/>
                    <a:pt x="5986" y="7654"/>
                  </a:cubicBezTo>
                  <a:cubicBezTo>
                    <a:pt x="6361" y="7784"/>
                    <a:pt x="6758" y="7848"/>
                    <a:pt x="7157" y="7848"/>
                  </a:cubicBezTo>
                  <a:cubicBezTo>
                    <a:pt x="7781" y="7848"/>
                    <a:pt x="8409" y="7693"/>
                    <a:pt x="8965" y="7392"/>
                  </a:cubicBezTo>
                  <a:cubicBezTo>
                    <a:pt x="9431" y="7141"/>
                    <a:pt x="9850" y="6812"/>
                    <a:pt x="10186" y="6374"/>
                  </a:cubicBezTo>
                  <a:cubicBezTo>
                    <a:pt x="10520" y="5936"/>
                    <a:pt x="10735" y="5419"/>
                    <a:pt x="10829" y="4886"/>
                  </a:cubicBezTo>
                  <a:cubicBezTo>
                    <a:pt x="10914" y="4354"/>
                    <a:pt x="10891" y="3814"/>
                    <a:pt x="10766" y="3301"/>
                  </a:cubicBezTo>
                  <a:cubicBezTo>
                    <a:pt x="10699" y="3039"/>
                    <a:pt x="10621" y="2800"/>
                    <a:pt x="10496" y="2541"/>
                  </a:cubicBezTo>
                  <a:cubicBezTo>
                    <a:pt x="10386" y="2311"/>
                    <a:pt x="10253" y="2084"/>
                    <a:pt x="10097" y="1876"/>
                  </a:cubicBezTo>
                  <a:cubicBezTo>
                    <a:pt x="9474" y="1034"/>
                    <a:pt x="8570" y="498"/>
                    <a:pt x="7662" y="224"/>
                  </a:cubicBezTo>
                  <a:cubicBezTo>
                    <a:pt x="7150" y="65"/>
                    <a:pt x="6640" y="0"/>
                    <a:pt x="61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143748" y="4145185"/>
              <a:ext cx="58890" cy="51887"/>
            </a:xfrm>
            <a:custGeom>
              <a:avLst/>
              <a:gdLst/>
              <a:ahLst/>
              <a:cxnLst/>
              <a:rect l="l" t="t" r="r" b="b"/>
              <a:pathLst>
                <a:path w="2901" h="2556" extrusionOk="0">
                  <a:moveTo>
                    <a:pt x="1450" y="1"/>
                  </a:moveTo>
                  <a:cubicBezTo>
                    <a:pt x="1050" y="1"/>
                    <a:pt x="656" y="190"/>
                    <a:pt x="407" y="544"/>
                  </a:cubicBezTo>
                  <a:cubicBezTo>
                    <a:pt x="0" y="1119"/>
                    <a:pt x="137" y="1914"/>
                    <a:pt x="716" y="2321"/>
                  </a:cubicBezTo>
                  <a:cubicBezTo>
                    <a:pt x="940" y="2479"/>
                    <a:pt x="1196" y="2555"/>
                    <a:pt x="1451" y="2555"/>
                  </a:cubicBezTo>
                  <a:cubicBezTo>
                    <a:pt x="1851" y="2555"/>
                    <a:pt x="2245" y="2366"/>
                    <a:pt x="2494" y="2012"/>
                  </a:cubicBezTo>
                  <a:cubicBezTo>
                    <a:pt x="2901" y="1437"/>
                    <a:pt x="2763" y="638"/>
                    <a:pt x="2185" y="235"/>
                  </a:cubicBezTo>
                  <a:cubicBezTo>
                    <a:pt x="1961" y="77"/>
                    <a:pt x="1704" y="1"/>
                    <a:pt x="1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108388" y="4080005"/>
              <a:ext cx="37596" cy="33109"/>
            </a:xfrm>
            <a:custGeom>
              <a:avLst/>
              <a:gdLst/>
              <a:ahLst/>
              <a:cxnLst/>
              <a:rect l="l" t="t" r="r" b="b"/>
              <a:pathLst>
                <a:path w="1852" h="1631" extrusionOk="0">
                  <a:moveTo>
                    <a:pt x="928" y="1"/>
                  </a:moveTo>
                  <a:cubicBezTo>
                    <a:pt x="672" y="1"/>
                    <a:pt x="420" y="120"/>
                    <a:pt x="262" y="346"/>
                  </a:cubicBezTo>
                  <a:cubicBezTo>
                    <a:pt x="0" y="713"/>
                    <a:pt x="90" y="1222"/>
                    <a:pt x="458" y="1481"/>
                  </a:cubicBezTo>
                  <a:cubicBezTo>
                    <a:pt x="601" y="1582"/>
                    <a:pt x="765" y="1631"/>
                    <a:pt x="927" y="1631"/>
                  </a:cubicBezTo>
                  <a:cubicBezTo>
                    <a:pt x="1183" y="1631"/>
                    <a:pt x="1435" y="1510"/>
                    <a:pt x="1593" y="1285"/>
                  </a:cubicBezTo>
                  <a:cubicBezTo>
                    <a:pt x="1851" y="917"/>
                    <a:pt x="1766" y="408"/>
                    <a:pt x="1397" y="149"/>
                  </a:cubicBezTo>
                  <a:cubicBezTo>
                    <a:pt x="1254" y="49"/>
                    <a:pt x="1090" y="1"/>
                    <a:pt x="9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090890" y="4020164"/>
              <a:ext cx="25050" cy="22066"/>
            </a:xfrm>
            <a:custGeom>
              <a:avLst/>
              <a:gdLst/>
              <a:ahLst/>
              <a:cxnLst/>
              <a:rect l="l" t="t" r="r" b="b"/>
              <a:pathLst>
                <a:path w="1234" h="1087" extrusionOk="0">
                  <a:moveTo>
                    <a:pt x="618" y="0"/>
                  </a:moveTo>
                  <a:cubicBezTo>
                    <a:pt x="447" y="0"/>
                    <a:pt x="279" y="81"/>
                    <a:pt x="173" y="232"/>
                  </a:cubicBezTo>
                  <a:cubicBezTo>
                    <a:pt x="1" y="475"/>
                    <a:pt x="59" y="815"/>
                    <a:pt x="302" y="987"/>
                  </a:cubicBezTo>
                  <a:cubicBezTo>
                    <a:pt x="398" y="1054"/>
                    <a:pt x="508" y="1086"/>
                    <a:pt x="617" y="1086"/>
                  </a:cubicBezTo>
                  <a:cubicBezTo>
                    <a:pt x="788" y="1086"/>
                    <a:pt x="956" y="1007"/>
                    <a:pt x="1061" y="858"/>
                  </a:cubicBezTo>
                  <a:cubicBezTo>
                    <a:pt x="1233" y="611"/>
                    <a:pt x="1175" y="271"/>
                    <a:pt x="928" y="99"/>
                  </a:cubicBezTo>
                  <a:cubicBezTo>
                    <a:pt x="834" y="32"/>
                    <a:pt x="726" y="0"/>
                    <a:pt x="6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6"/>
          <p:cNvGrpSpPr/>
          <p:nvPr/>
        </p:nvGrpSpPr>
        <p:grpSpPr>
          <a:xfrm rot="1184119">
            <a:off x="-166759" y="4240320"/>
            <a:ext cx="1254612" cy="807232"/>
            <a:chOff x="608873" y="3669908"/>
            <a:chExt cx="1078269" cy="693822"/>
          </a:xfrm>
        </p:grpSpPr>
        <p:sp>
          <p:nvSpPr>
            <p:cNvPr id="398" name="Google Shape;398;p26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65567" y="4126409"/>
              <a:ext cx="221575" cy="159314"/>
            </a:xfrm>
            <a:custGeom>
              <a:avLst/>
              <a:gdLst/>
              <a:ahLst/>
              <a:cxnLst/>
              <a:rect l="l" t="t" r="r" b="b"/>
              <a:pathLst>
                <a:path w="10915" h="7848" extrusionOk="0">
                  <a:moveTo>
                    <a:pt x="6146" y="0"/>
                  </a:moveTo>
                  <a:cubicBezTo>
                    <a:pt x="5741" y="0"/>
                    <a:pt x="5346" y="44"/>
                    <a:pt x="4968" y="114"/>
                  </a:cubicBezTo>
                  <a:cubicBezTo>
                    <a:pt x="4131" y="271"/>
                    <a:pt x="3387" y="580"/>
                    <a:pt x="2753" y="929"/>
                  </a:cubicBezTo>
                  <a:cubicBezTo>
                    <a:pt x="2115" y="1273"/>
                    <a:pt x="1562" y="1708"/>
                    <a:pt x="1199" y="2181"/>
                  </a:cubicBezTo>
                  <a:cubicBezTo>
                    <a:pt x="827" y="2651"/>
                    <a:pt x="608" y="3117"/>
                    <a:pt x="443" y="3497"/>
                  </a:cubicBezTo>
                  <a:cubicBezTo>
                    <a:pt x="279" y="3876"/>
                    <a:pt x="180" y="4185"/>
                    <a:pt x="110" y="4393"/>
                  </a:cubicBezTo>
                  <a:cubicBezTo>
                    <a:pt x="39" y="4604"/>
                    <a:pt x="1" y="4714"/>
                    <a:pt x="1" y="4714"/>
                  </a:cubicBezTo>
                  <a:cubicBezTo>
                    <a:pt x="1" y="4714"/>
                    <a:pt x="55" y="4608"/>
                    <a:pt x="157" y="4413"/>
                  </a:cubicBezTo>
                  <a:cubicBezTo>
                    <a:pt x="259" y="4221"/>
                    <a:pt x="411" y="3935"/>
                    <a:pt x="615" y="3583"/>
                  </a:cubicBezTo>
                  <a:cubicBezTo>
                    <a:pt x="823" y="3235"/>
                    <a:pt x="1092" y="2819"/>
                    <a:pt x="1477" y="2428"/>
                  </a:cubicBezTo>
                  <a:cubicBezTo>
                    <a:pt x="1860" y="2033"/>
                    <a:pt x="2377" y="1708"/>
                    <a:pt x="2999" y="1430"/>
                  </a:cubicBezTo>
                  <a:cubicBezTo>
                    <a:pt x="3622" y="1152"/>
                    <a:pt x="4326" y="936"/>
                    <a:pt x="5082" y="831"/>
                  </a:cubicBezTo>
                  <a:cubicBezTo>
                    <a:pt x="5313" y="802"/>
                    <a:pt x="5552" y="787"/>
                    <a:pt x="5793" y="787"/>
                  </a:cubicBezTo>
                  <a:cubicBezTo>
                    <a:pt x="6331" y="787"/>
                    <a:pt x="6883" y="864"/>
                    <a:pt x="7400" y="1043"/>
                  </a:cubicBezTo>
                  <a:cubicBezTo>
                    <a:pt x="8159" y="1296"/>
                    <a:pt x="8860" y="1786"/>
                    <a:pt x="9337" y="2436"/>
                  </a:cubicBezTo>
                  <a:cubicBezTo>
                    <a:pt x="9454" y="2597"/>
                    <a:pt x="9557" y="2772"/>
                    <a:pt x="9642" y="2960"/>
                  </a:cubicBezTo>
                  <a:cubicBezTo>
                    <a:pt x="9721" y="3121"/>
                    <a:pt x="9787" y="3329"/>
                    <a:pt x="9830" y="3520"/>
                  </a:cubicBezTo>
                  <a:cubicBezTo>
                    <a:pt x="9924" y="3916"/>
                    <a:pt x="9932" y="4326"/>
                    <a:pt x="9866" y="4722"/>
                  </a:cubicBezTo>
                  <a:cubicBezTo>
                    <a:pt x="9795" y="5114"/>
                    <a:pt x="9651" y="5486"/>
                    <a:pt x="9420" y="5795"/>
                  </a:cubicBezTo>
                  <a:cubicBezTo>
                    <a:pt x="9192" y="6104"/>
                    <a:pt x="8867" y="6370"/>
                    <a:pt x="8523" y="6558"/>
                  </a:cubicBezTo>
                  <a:cubicBezTo>
                    <a:pt x="8058" y="6811"/>
                    <a:pt x="7532" y="6950"/>
                    <a:pt x="7023" y="6950"/>
                  </a:cubicBezTo>
                  <a:cubicBezTo>
                    <a:pt x="6761" y="6950"/>
                    <a:pt x="6503" y="6913"/>
                    <a:pt x="6260" y="6836"/>
                  </a:cubicBezTo>
                  <a:cubicBezTo>
                    <a:pt x="5896" y="6731"/>
                    <a:pt x="5595" y="6534"/>
                    <a:pt x="5340" y="6284"/>
                  </a:cubicBezTo>
                  <a:cubicBezTo>
                    <a:pt x="5089" y="6030"/>
                    <a:pt x="4898" y="5717"/>
                    <a:pt x="4796" y="5388"/>
                  </a:cubicBezTo>
                  <a:cubicBezTo>
                    <a:pt x="4581" y="4726"/>
                    <a:pt x="4726" y="4037"/>
                    <a:pt x="5168" y="3607"/>
                  </a:cubicBezTo>
                  <a:cubicBezTo>
                    <a:pt x="5541" y="3220"/>
                    <a:pt x="6054" y="3022"/>
                    <a:pt x="6509" y="3022"/>
                  </a:cubicBezTo>
                  <a:cubicBezTo>
                    <a:pt x="6575" y="3022"/>
                    <a:pt x="6640" y="3026"/>
                    <a:pt x="6702" y="3034"/>
                  </a:cubicBezTo>
                  <a:cubicBezTo>
                    <a:pt x="6765" y="3050"/>
                    <a:pt x="6827" y="3063"/>
                    <a:pt x="6887" y="3074"/>
                  </a:cubicBezTo>
                  <a:cubicBezTo>
                    <a:pt x="6941" y="3094"/>
                    <a:pt x="7012" y="3121"/>
                    <a:pt x="7051" y="3128"/>
                  </a:cubicBezTo>
                  <a:cubicBezTo>
                    <a:pt x="7180" y="3195"/>
                    <a:pt x="7262" y="3238"/>
                    <a:pt x="7353" y="3309"/>
                  </a:cubicBezTo>
                  <a:cubicBezTo>
                    <a:pt x="7532" y="3450"/>
                    <a:pt x="7665" y="3622"/>
                    <a:pt x="7756" y="3791"/>
                  </a:cubicBezTo>
                  <a:cubicBezTo>
                    <a:pt x="7936" y="4135"/>
                    <a:pt x="7940" y="4463"/>
                    <a:pt x="7889" y="4671"/>
                  </a:cubicBezTo>
                  <a:cubicBezTo>
                    <a:pt x="7861" y="4777"/>
                    <a:pt x="7830" y="4855"/>
                    <a:pt x="7803" y="4902"/>
                  </a:cubicBezTo>
                  <a:cubicBezTo>
                    <a:pt x="7775" y="4953"/>
                    <a:pt x="7759" y="4980"/>
                    <a:pt x="7759" y="4980"/>
                  </a:cubicBezTo>
                  <a:cubicBezTo>
                    <a:pt x="7759" y="4980"/>
                    <a:pt x="7779" y="4957"/>
                    <a:pt x="7814" y="4910"/>
                  </a:cubicBezTo>
                  <a:cubicBezTo>
                    <a:pt x="7850" y="4867"/>
                    <a:pt x="7893" y="4792"/>
                    <a:pt x="7940" y="4687"/>
                  </a:cubicBezTo>
                  <a:cubicBezTo>
                    <a:pt x="8025" y="4483"/>
                    <a:pt x="8088" y="4127"/>
                    <a:pt x="7931" y="3712"/>
                  </a:cubicBezTo>
                  <a:cubicBezTo>
                    <a:pt x="7783" y="3309"/>
                    <a:pt x="7431" y="2831"/>
                    <a:pt x="6777" y="2671"/>
                  </a:cubicBezTo>
                  <a:cubicBezTo>
                    <a:pt x="6626" y="2632"/>
                    <a:pt x="6466" y="2613"/>
                    <a:pt x="6301" y="2613"/>
                  </a:cubicBezTo>
                  <a:cubicBezTo>
                    <a:pt x="5791" y="2613"/>
                    <a:pt x="5237" y="2799"/>
                    <a:pt x="4784" y="3195"/>
                  </a:cubicBezTo>
                  <a:cubicBezTo>
                    <a:pt x="4628" y="3325"/>
                    <a:pt x="4498" y="3485"/>
                    <a:pt x="4377" y="3657"/>
                  </a:cubicBezTo>
                  <a:cubicBezTo>
                    <a:pt x="4323" y="3748"/>
                    <a:pt x="4248" y="3865"/>
                    <a:pt x="4216" y="3943"/>
                  </a:cubicBezTo>
                  <a:lnTo>
                    <a:pt x="4158" y="4073"/>
                  </a:lnTo>
                  <a:lnTo>
                    <a:pt x="4103" y="4245"/>
                  </a:lnTo>
                  <a:cubicBezTo>
                    <a:pt x="3974" y="4667"/>
                    <a:pt x="3978" y="5141"/>
                    <a:pt x="4091" y="5587"/>
                  </a:cubicBezTo>
                  <a:cubicBezTo>
                    <a:pt x="4205" y="6033"/>
                    <a:pt x="4428" y="6464"/>
                    <a:pt x="4749" y="6828"/>
                  </a:cubicBezTo>
                  <a:cubicBezTo>
                    <a:pt x="5066" y="7200"/>
                    <a:pt x="5512" y="7493"/>
                    <a:pt x="5986" y="7654"/>
                  </a:cubicBezTo>
                  <a:cubicBezTo>
                    <a:pt x="6361" y="7784"/>
                    <a:pt x="6758" y="7848"/>
                    <a:pt x="7157" y="7848"/>
                  </a:cubicBezTo>
                  <a:cubicBezTo>
                    <a:pt x="7781" y="7848"/>
                    <a:pt x="8409" y="7693"/>
                    <a:pt x="8965" y="7392"/>
                  </a:cubicBezTo>
                  <a:cubicBezTo>
                    <a:pt x="9431" y="7141"/>
                    <a:pt x="9850" y="6812"/>
                    <a:pt x="10186" y="6374"/>
                  </a:cubicBezTo>
                  <a:cubicBezTo>
                    <a:pt x="10520" y="5936"/>
                    <a:pt x="10735" y="5419"/>
                    <a:pt x="10829" y="4886"/>
                  </a:cubicBezTo>
                  <a:cubicBezTo>
                    <a:pt x="10914" y="4354"/>
                    <a:pt x="10891" y="3814"/>
                    <a:pt x="10766" y="3301"/>
                  </a:cubicBezTo>
                  <a:cubicBezTo>
                    <a:pt x="10699" y="3039"/>
                    <a:pt x="10621" y="2800"/>
                    <a:pt x="10496" y="2541"/>
                  </a:cubicBezTo>
                  <a:cubicBezTo>
                    <a:pt x="10386" y="2311"/>
                    <a:pt x="10253" y="2084"/>
                    <a:pt x="10097" y="1876"/>
                  </a:cubicBezTo>
                  <a:cubicBezTo>
                    <a:pt x="9474" y="1034"/>
                    <a:pt x="8570" y="498"/>
                    <a:pt x="7662" y="224"/>
                  </a:cubicBezTo>
                  <a:cubicBezTo>
                    <a:pt x="7150" y="65"/>
                    <a:pt x="6640" y="0"/>
                    <a:pt x="61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1143748" y="4145185"/>
              <a:ext cx="58890" cy="51887"/>
            </a:xfrm>
            <a:custGeom>
              <a:avLst/>
              <a:gdLst/>
              <a:ahLst/>
              <a:cxnLst/>
              <a:rect l="l" t="t" r="r" b="b"/>
              <a:pathLst>
                <a:path w="2901" h="2556" extrusionOk="0">
                  <a:moveTo>
                    <a:pt x="1450" y="1"/>
                  </a:moveTo>
                  <a:cubicBezTo>
                    <a:pt x="1050" y="1"/>
                    <a:pt x="656" y="190"/>
                    <a:pt x="407" y="544"/>
                  </a:cubicBezTo>
                  <a:cubicBezTo>
                    <a:pt x="0" y="1119"/>
                    <a:pt x="137" y="1914"/>
                    <a:pt x="716" y="2321"/>
                  </a:cubicBezTo>
                  <a:cubicBezTo>
                    <a:pt x="940" y="2479"/>
                    <a:pt x="1196" y="2555"/>
                    <a:pt x="1451" y="2555"/>
                  </a:cubicBezTo>
                  <a:cubicBezTo>
                    <a:pt x="1851" y="2555"/>
                    <a:pt x="2245" y="2366"/>
                    <a:pt x="2494" y="2012"/>
                  </a:cubicBezTo>
                  <a:cubicBezTo>
                    <a:pt x="2901" y="1437"/>
                    <a:pt x="2763" y="638"/>
                    <a:pt x="2185" y="235"/>
                  </a:cubicBezTo>
                  <a:cubicBezTo>
                    <a:pt x="1961" y="77"/>
                    <a:pt x="1704" y="1"/>
                    <a:pt x="1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108388" y="4080005"/>
              <a:ext cx="37596" cy="33109"/>
            </a:xfrm>
            <a:custGeom>
              <a:avLst/>
              <a:gdLst/>
              <a:ahLst/>
              <a:cxnLst/>
              <a:rect l="l" t="t" r="r" b="b"/>
              <a:pathLst>
                <a:path w="1852" h="1631" extrusionOk="0">
                  <a:moveTo>
                    <a:pt x="928" y="1"/>
                  </a:moveTo>
                  <a:cubicBezTo>
                    <a:pt x="672" y="1"/>
                    <a:pt x="420" y="120"/>
                    <a:pt x="262" y="346"/>
                  </a:cubicBezTo>
                  <a:cubicBezTo>
                    <a:pt x="0" y="713"/>
                    <a:pt x="90" y="1222"/>
                    <a:pt x="458" y="1481"/>
                  </a:cubicBezTo>
                  <a:cubicBezTo>
                    <a:pt x="601" y="1582"/>
                    <a:pt x="765" y="1631"/>
                    <a:pt x="927" y="1631"/>
                  </a:cubicBezTo>
                  <a:cubicBezTo>
                    <a:pt x="1183" y="1631"/>
                    <a:pt x="1435" y="1510"/>
                    <a:pt x="1593" y="1285"/>
                  </a:cubicBezTo>
                  <a:cubicBezTo>
                    <a:pt x="1851" y="917"/>
                    <a:pt x="1766" y="408"/>
                    <a:pt x="1397" y="149"/>
                  </a:cubicBezTo>
                  <a:cubicBezTo>
                    <a:pt x="1254" y="49"/>
                    <a:pt x="1090" y="1"/>
                    <a:pt x="9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090890" y="4020164"/>
              <a:ext cx="25050" cy="22066"/>
            </a:xfrm>
            <a:custGeom>
              <a:avLst/>
              <a:gdLst/>
              <a:ahLst/>
              <a:cxnLst/>
              <a:rect l="l" t="t" r="r" b="b"/>
              <a:pathLst>
                <a:path w="1234" h="1087" extrusionOk="0">
                  <a:moveTo>
                    <a:pt x="618" y="0"/>
                  </a:moveTo>
                  <a:cubicBezTo>
                    <a:pt x="447" y="0"/>
                    <a:pt x="279" y="81"/>
                    <a:pt x="173" y="232"/>
                  </a:cubicBezTo>
                  <a:cubicBezTo>
                    <a:pt x="1" y="475"/>
                    <a:pt x="59" y="815"/>
                    <a:pt x="302" y="987"/>
                  </a:cubicBezTo>
                  <a:cubicBezTo>
                    <a:pt x="398" y="1054"/>
                    <a:pt x="508" y="1086"/>
                    <a:pt x="617" y="1086"/>
                  </a:cubicBezTo>
                  <a:cubicBezTo>
                    <a:pt x="788" y="1086"/>
                    <a:pt x="956" y="1007"/>
                    <a:pt x="1061" y="858"/>
                  </a:cubicBezTo>
                  <a:cubicBezTo>
                    <a:pt x="1233" y="611"/>
                    <a:pt x="1175" y="271"/>
                    <a:pt x="928" y="99"/>
                  </a:cubicBezTo>
                  <a:cubicBezTo>
                    <a:pt x="834" y="32"/>
                    <a:pt x="726" y="0"/>
                    <a:pt x="6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8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9pPr>
          </a:lstStyle>
          <a:p>
            <a:endParaRPr/>
          </a:p>
        </p:txBody>
      </p:sp>
      <p:grpSp>
        <p:nvGrpSpPr>
          <p:cNvPr id="446" name="Google Shape;446;p29"/>
          <p:cNvGrpSpPr/>
          <p:nvPr/>
        </p:nvGrpSpPr>
        <p:grpSpPr>
          <a:xfrm rot="-1645475" flipH="1">
            <a:off x="-71425" y="48287"/>
            <a:ext cx="1078123" cy="815033"/>
            <a:chOff x="608873" y="3669908"/>
            <a:chExt cx="917860" cy="693822"/>
          </a:xfrm>
        </p:grpSpPr>
        <p:sp>
          <p:nvSpPr>
            <p:cNvPr id="447" name="Google Shape;447;p29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152253" y="3700336"/>
              <a:ext cx="73588" cy="177950"/>
            </a:xfrm>
            <a:custGeom>
              <a:avLst/>
              <a:gdLst/>
              <a:ahLst/>
              <a:cxnLst/>
              <a:rect l="l" t="t" r="r" b="b"/>
              <a:pathLst>
                <a:path w="3625" h="8766" extrusionOk="0">
                  <a:moveTo>
                    <a:pt x="1331" y="1"/>
                  </a:moveTo>
                  <a:cubicBezTo>
                    <a:pt x="1401" y="870"/>
                    <a:pt x="1037" y="1707"/>
                    <a:pt x="763" y="2533"/>
                  </a:cubicBezTo>
                  <a:cubicBezTo>
                    <a:pt x="102" y="4557"/>
                    <a:pt x="0" y="6855"/>
                    <a:pt x="908" y="8762"/>
                  </a:cubicBezTo>
                  <a:cubicBezTo>
                    <a:pt x="1464" y="7689"/>
                    <a:pt x="2470" y="5027"/>
                    <a:pt x="1585" y="940"/>
                  </a:cubicBezTo>
                  <a:lnTo>
                    <a:pt x="1585" y="940"/>
                  </a:lnTo>
                  <a:cubicBezTo>
                    <a:pt x="1585" y="941"/>
                    <a:pt x="3296" y="4267"/>
                    <a:pt x="1581" y="8766"/>
                  </a:cubicBezTo>
                  <a:cubicBezTo>
                    <a:pt x="2716" y="7673"/>
                    <a:pt x="3625" y="6514"/>
                    <a:pt x="3547" y="4917"/>
                  </a:cubicBezTo>
                  <a:cubicBezTo>
                    <a:pt x="3410" y="2247"/>
                    <a:pt x="2255" y="1555"/>
                    <a:pt x="133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221209" y="3748241"/>
              <a:ext cx="125596" cy="203954"/>
            </a:xfrm>
            <a:custGeom>
              <a:avLst/>
              <a:gdLst/>
              <a:ahLst/>
              <a:cxnLst/>
              <a:rect l="l" t="t" r="r" b="b"/>
              <a:pathLst>
                <a:path w="6187" h="10047" extrusionOk="0">
                  <a:moveTo>
                    <a:pt x="4965" y="1"/>
                  </a:moveTo>
                  <a:cubicBezTo>
                    <a:pt x="4608" y="1023"/>
                    <a:pt x="3775" y="1786"/>
                    <a:pt x="3047" y="2584"/>
                  </a:cubicBezTo>
                  <a:cubicBezTo>
                    <a:pt x="1277" y="4538"/>
                    <a:pt x="1" y="7090"/>
                    <a:pt x="67" y="9705"/>
                  </a:cubicBezTo>
                  <a:cubicBezTo>
                    <a:pt x="1242" y="8769"/>
                    <a:pt x="3720" y="6265"/>
                    <a:pt x="4781" y="1195"/>
                  </a:cubicBezTo>
                  <a:lnTo>
                    <a:pt x="4781" y="1195"/>
                  </a:lnTo>
                  <a:cubicBezTo>
                    <a:pt x="4781" y="1195"/>
                    <a:pt x="5039" y="5822"/>
                    <a:pt x="831" y="10046"/>
                  </a:cubicBezTo>
                  <a:cubicBezTo>
                    <a:pt x="2663" y="9385"/>
                    <a:pt x="4275" y="8534"/>
                    <a:pt x="4992" y="6687"/>
                  </a:cubicBezTo>
                  <a:cubicBezTo>
                    <a:pt x="6186" y="3594"/>
                    <a:pt x="5227" y="2228"/>
                    <a:pt x="49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29"/>
          <p:cNvSpPr/>
          <p:nvPr/>
        </p:nvSpPr>
        <p:spPr>
          <a:xfrm>
            <a:off x="720000" y="4973577"/>
            <a:ext cx="4455900" cy="17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>
            <a:spLocks noGrp="1"/>
          </p:cNvSpPr>
          <p:nvPr>
            <p:ph type="ctrTitle"/>
          </p:nvPr>
        </p:nvSpPr>
        <p:spPr>
          <a:xfrm>
            <a:off x="2404800" y="556575"/>
            <a:ext cx="4334400" cy="10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30"/>
          <p:cNvSpPr txBox="1">
            <a:spLocks noGrp="1"/>
          </p:cNvSpPr>
          <p:nvPr>
            <p:ph type="subTitle" idx="1"/>
          </p:nvPr>
        </p:nvSpPr>
        <p:spPr>
          <a:xfrm>
            <a:off x="2456400" y="2350838"/>
            <a:ext cx="4231200" cy="101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30"/>
          <p:cNvSpPr txBox="1"/>
          <p:nvPr/>
        </p:nvSpPr>
        <p:spPr>
          <a:xfrm>
            <a:off x="2226375" y="3607925"/>
            <a:ext cx="4691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CRÉDITOS: Esta plantilla de presentación fue creada por </a:t>
            </a:r>
            <a:r>
              <a:rPr lang="es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incluye iconos de </a:t>
            </a:r>
            <a:r>
              <a:rPr lang="es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infografía e imágenes de </a:t>
            </a:r>
            <a:r>
              <a:rPr lang="es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" name="Google Shape;460;p30"/>
          <p:cNvGrpSpPr/>
          <p:nvPr/>
        </p:nvGrpSpPr>
        <p:grpSpPr>
          <a:xfrm flipH="1">
            <a:off x="-42136" y="-9459"/>
            <a:ext cx="1167571" cy="1284172"/>
            <a:chOff x="7882715" y="52376"/>
            <a:chExt cx="1167571" cy="1284172"/>
          </a:xfrm>
        </p:grpSpPr>
        <p:grpSp>
          <p:nvGrpSpPr>
            <p:cNvPr id="461" name="Google Shape;461;p30"/>
            <p:cNvGrpSpPr/>
            <p:nvPr/>
          </p:nvGrpSpPr>
          <p:grpSpPr>
            <a:xfrm rot="10800000" flipH="1">
              <a:off x="7882715" y="52376"/>
              <a:ext cx="1167571" cy="543780"/>
              <a:chOff x="5933878" y="122811"/>
              <a:chExt cx="3576022" cy="1665483"/>
            </a:xfrm>
          </p:grpSpPr>
          <p:sp>
            <p:nvSpPr>
              <p:cNvPr id="462" name="Google Shape;462;p30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0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30"/>
            <p:cNvGrpSpPr/>
            <p:nvPr/>
          </p:nvGrpSpPr>
          <p:grpSpPr>
            <a:xfrm rot="-5400000">
              <a:off x="8328281" y="739290"/>
              <a:ext cx="911440" cy="283074"/>
              <a:chOff x="5933878" y="921297"/>
              <a:chExt cx="2791547" cy="866996"/>
            </a:xfrm>
          </p:grpSpPr>
          <p:sp>
            <p:nvSpPr>
              <p:cNvPr id="471" name="Google Shape;471;p30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30"/>
          <p:cNvGrpSpPr/>
          <p:nvPr/>
        </p:nvGrpSpPr>
        <p:grpSpPr>
          <a:xfrm>
            <a:off x="8018564" y="-9459"/>
            <a:ext cx="1167571" cy="1284172"/>
            <a:chOff x="7882715" y="52376"/>
            <a:chExt cx="1167571" cy="1284172"/>
          </a:xfrm>
        </p:grpSpPr>
        <p:grpSp>
          <p:nvGrpSpPr>
            <p:cNvPr id="476" name="Google Shape;476;p30"/>
            <p:cNvGrpSpPr/>
            <p:nvPr/>
          </p:nvGrpSpPr>
          <p:grpSpPr>
            <a:xfrm rot="10800000" flipH="1">
              <a:off x="7882715" y="52376"/>
              <a:ext cx="1167571" cy="543780"/>
              <a:chOff x="5933878" y="122811"/>
              <a:chExt cx="3576022" cy="1665483"/>
            </a:xfrm>
          </p:grpSpPr>
          <p:sp>
            <p:nvSpPr>
              <p:cNvPr id="477" name="Google Shape;477;p30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30"/>
            <p:cNvGrpSpPr/>
            <p:nvPr/>
          </p:nvGrpSpPr>
          <p:grpSpPr>
            <a:xfrm rot="-5400000">
              <a:off x="8328281" y="739290"/>
              <a:ext cx="911440" cy="283074"/>
              <a:chOff x="5933878" y="921297"/>
              <a:chExt cx="2791547" cy="866996"/>
            </a:xfrm>
          </p:grpSpPr>
          <p:sp>
            <p:nvSpPr>
              <p:cNvPr id="486" name="Google Shape;486;p30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1"/>
          <p:cNvGrpSpPr/>
          <p:nvPr/>
        </p:nvGrpSpPr>
        <p:grpSpPr>
          <a:xfrm rot="-9393774">
            <a:off x="7744402" y="107748"/>
            <a:ext cx="1250613" cy="1172579"/>
            <a:chOff x="5382596" y="1187388"/>
            <a:chExt cx="1250746" cy="1172703"/>
          </a:xfrm>
        </p:grpSpPr>
        <p:grpSp>
          <p:nvGrpSpPr>
            <p:cNvPr id="492" name="Google Shape;492;p31"/>
            <p:cNvGrpSpPr/>
            <p:nvPr/>
          </p:nvGrpSpPr>
          <p:grpSpPr>
            <a:xfrm rot="10800000">
              <a:off x="5465413" y="1816144"/>
              <a:ext cx="1167929" cy="543947"/>
              <a:chOff x="5933878" y="122811"/>
              <a:chExt cx="3576022" cy="1665483"/>
            </a:xfrm>
          </p:grpSpPr>
          <p:sp>
            <p:nvSpPr>
              <p:cNvPr id="493" name="Google Shape;493;p31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1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1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1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1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1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1"/>
            <p:cNvGrpSpPr/>
            <p:nvPr/>
          </p:nvGrpSpPr>
          <p:grpSpPr>
            <a:xfrm rot="-6318141">
              <a:off x="5198136" y="1498377"/>
              <a:ext cx="845169" cy="262504"/>
              <a:chOff x="3776367" y="1366096"/>
              <a:chExt cx="845210" cy="262516"/>
            </a:xfrm>
          </p:grpSpPr>
          <p:sp>
            <p:nvSpPr>
              <p:cNvPr id="502" name="Google Shape;502;p31"/>
              <p:cNvSpPr/>
              <p:nvPr/>
            </p:nvSpPr>
            <p:spPr>
              <a:xfrm>
                <a:off x="3776367" y="1421228"/>
                <a:ext cx="783012" cy="207385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3963340" y="1371861"/>
                <a:ext cx="148697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1"/>
              <p:cNvSpPr/>
              <p:nvPr/>
            </p:nvSpPr>
            <p:spPr>
              <a:xfrm>
                <a:off x="4524198" y="1384223"/>
                <a:ext cx="97379" cy="12573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1"/>
              <p:cNvSpPr/>
              <p:nvPr/>
            </p:nvSpPr>
            <p:spPr>
              <a:xfrm>
                <a:off x="4426621" y="1366096"/>
                <a:ext cx="76531" cy="1792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" name="Google Shape;506;p31"/>
          <p:cNvGrpSpPr/>
          <p:nvPr/>
        </p:nvGrpSpPr>
        <p:grpSpPr>
          <a:xfrm rot="5900643" flipH="1">
            <a:off x="12902" y="3946048"/>
            <a:ext cx="1250601" cy="1172568"/>
            <a:chOff x="5382596" y="1187388"/>
            <a:chExt cx="1250746" cy="1172703"/>
          </a:xfrm>
        </p:grpSpPr>
        <p:grpSp>
          <p:nvGrpSpPr>
            <p:cNvPr id="507" name="Google Shape;507;p31"/>
            <p:cNvGrpSpPr/>
            <p:nvPr/>
          </p:nvGrpSpPr>
          <p:grpSpPr>
            <a:xfrm rot="10800000">
              <a:off x="5465413" y="1816144"/>
              <a:ext cx="1167929" cy="543947"/>
              <a:chOff x="5933878" y="122811"/>
              <a:chExt cx="3576022" cy="1665483"/>
            </a:xfrm>
          </p:grpSpPr>
          <p:sp>
            <p:nvSpPr>
              <p:cNvPr id="508" name="Google Shape;508;p31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31"/>
            <p:cNvGrpSpPr/>
            <p:nvPr/>
          </p:nvGrpSpPr>
          <p:grpSpPr>
            <a:xfrm rot="-6318141">
              <a:off x="5198136" y="1498377"/>
              <a:ext cx="845169" cy="262504"/>
              <a:chOff x="3776367" y="1366096"/>
              <a:chExt cx="845210" cy="262516"/>
            </a:xfrm>
          </p:grpSpPr>
          <p:sp>
            <p:nvSpPr>
              <p:cNvPr id="517" name="Google Shape;517;p31"/>
              <p:cNvSpPr/>
              <p:nvPr/>
            </p:nvSpPr>
            <p:spPr>
              <a:xfrm>
                <a:off x="3776367" y="1421228"/>
                <a:ext cx="783012" cy="207385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3963340" y="1371861"/>
                <a:ext cx="148697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524198" y="1384223"/>
                <a:ext cx="97379" cy="12573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4426621" y="1366096"/>
                <a:ext cx="76531" cy="1792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1" name="Google Shape;521;p31"/>
          <p:cNvSpPr/>
          <p:nvPr/>
        </p:nvSpPr>
        <p:spPr>
          <a:xfrm>
            <a:off x="2614350" y="4970154"/>
            <a:ext cx="3915300" cy="1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/>
          <p:nvPr/>
        </p:nvSpPr>
        <p:spPr>
          <a:xfrm rot="-5400000">
            <a:off x="-1208879" y="2605225"/>
            <a:ext cx="2590200" cy="1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32"/>
          <p:cNvGrpSpPr/>
          <p:nvPr/>
        </p:nvGrpSpPr>
        <p:grpSpPr>
          <a:xfrm rot="7199872">
            <a:off x="-12414" y="140263"/>
            <a:ext cx="1301233" cy="818366"/>
            <a:chOff x="428720" y="3924496"/>
            <a:chExt cx="1301149" cy="818313"/>
          </a:xfrm>
        </p:grpSpPr>
        <p:sp>
          <p:nvSpPr>
            <p:cNvPr id="525" name="Google Shape;525;p32"/>
            <p:cNvSpPr/>
            <p:nvPr/>
          </p:nvSpPr>
          <p:spPr>
            <a:xfrm>
              <a:off x="808492" y="4386193"/>
              <a:ext cx="284565" cy="212480"/>
            </a:xfrm>
            <a:custGeom>
              <a:avLst/>
              <a:gdLst/>
              <a:ahLst/>
              <a:cxnLst/>
              <a:rect l="l" t="t" r="r" b="b"/>
              <a:pathLst>
                <a:path w="14018" h="10467" extrusionOk="0">
                  <a:moveTo>
                    <a:pt x="4323" y="6733"/>
                  </a:moveTo>
                  <a:cubicBezTo>
                    <a:pt x="4325" y="6736"/>
                    <a:pt x="4326" y="6737"/>
                    <a:pt x="4326" y="6737"/>
                  </a:cubicBezTo>
                  <a:cubicBezTo>
                    <a:pt x="4327" y="6737"/>
                    <a:pt x="4326" y="6736"/>
                    <a:pt x="4323" y="6733"/>
                  </a:cubicBezTo>
                  <a:close/>
                  <a:moveTo>
                    <a:pt x="6482" y="1"/>
                  </a:moveTo>
                  <a:cubicBezTo>
                    <a:pt x="5538" y="1"/>
                    <a:pt x="4545" y="153"/>
                    <a:pt x="3570" y="591"/>
                  </a:cubicBezTo>
                  <a:cubicBezTo>
                    <a:pt x="2438" y="1093"/>
                    <a:pt x="1374" y="1950"/>
                    <a:pt x="700" y="3147"/>
                  </a:cubicBezTo>
                  <a:cubicBezTo>
                    <a:pt x="532" y="3445"/>
                    <a:pt x="395" y="3758"/>
                    <a:pt x="290" y="4079"/>
                  </a:cubicBezTo>
                  <a:cubicBezTo>
                    <a:pt x="168" y="4443"/>
                    <a:pt x="113" y="4764"/>
                    <a:pt x="71" y="5117"/>
                  </a:cubicBezTo>
                  <a:cubicBezTo>
                    <a:pt x="0" y="5814"/>
                    <a:pt x="66" y="6522"/>
                    <a:pt x="274" y="7200"/>
                  </a:cubicBezTo>
                  <a:cubicBezTo>
                    <a:pt x="489" y="7876"/>
                    <a:pt x="857" y="8523"/>
                    <a:pt x="1378" y="9039"/>
                  </a:cubicBezTo>
                  <a:cubicBezTo>
                    <a:pt x="1891" y="9556"/>
                    <a:pt x="2501" y="9908"/>
                    <a:pt x="3155" y="10151"/>
                  </a:cubicBezTo>
                  <a:cubicBezTo>
                    <a:pt x="3722" y="10359"/>
                    <a:pt x="4324" y="10466"/>
                    <a:pt x="4923" y="10466"/>
                  </a:cubicBezTo>
                  <a:cubicBezTo>
                    <a:pt x="5673" y="10466"/>
                    <a:pt x="6418" y="10299"/>
                    <a:pt x="7081" y="9955"/>
                  </a:cubicBezTo>
                  <a:cubicBezTo>
                    <a:pt x="7379" y="9802"/>
                    <a:pt x="7657" y="9614"/>
                    <a:pt x="7904" y="9392"/>
                  </a:cubicBezTo>
                  <a:cubicBezTo>
                    <a:pt x="7994" y="9321"/>
                    <a:pt x="8151" y="9157"/>
                    <a:pt x="8260" y="9035"/>
                  </a:cubicBezTo>
                  <a:cubicBezTo>
                    <a:pt x="8362" y="8910"/>
                    <a:pt x="8463" y="8781"/>
                    <a:pt x="8550" y="8644"/>
                  </a:cubicBezTo>
                  <a:cubicBezTo>
                    <a:pt x="8902" y="8107"/>
                    <a:pt x="9114" y="7505"/>
                    <a:pt x="9176" y="6898"/>
                  </a:cubicBezTo>
                  <a:cubicBezTo>
                    <a:pt x="9242" y="6299"/>
                    <a:pt x="9161" y="5680"/>
                    <a:pt x="8914" y="5151"/>
                  </a:cubicBezTo>
                  <a:lnTo>
                    <a:pt x="8804" y="4929"/>
                  </a:lnTo>
                  <a:lnTo>
                    <a:pt x="8710" y="4776"/>
                  </a:lnTo>
                  <a:lnTo>
                    <a:pt x="8659" y="4701"/>
                  </a:lnTo>
                  <a:lnTo>
                    <a:pt x="8588" y="4607"/>
                  </a:lnTo>
                  <a:lnTo>
                    <a:pt x="8444" y="4428"/>
                  </a:lnTo>
                  <a:cubicBezTo>
                    <a:pt x="8252" y="4224"/>
                    <a:pt x="8048" y="4040"/>
                    <a:pt x="7826" y="3907"/>
                  </a:cubicBezTo>
                  <a:cubicBezTo>
                    <a:pt x="7297" y="3562"/>
                    <a:pt x="6710" y="3406"/>
                    <a:pt x="6159" y="3406"/>
                  </a:cubicBezTo>
                  <a:cubicBezTo>
                    <a:pt x="5796" y="3406"/>
                    <a:pt x="5449" y="3474"/>
                    <a:pt x="5144" y="3601"/>
                  </a:cubicBezTo>
                  <a:cubicBezTo>
                    <a:pt x="4322" y="3939"/>
                    <a:pt x="3973" y="4623"/>
                    <a:pt x="3860" y="5167"/>
                  </a:cubicBezTo>
                  <a:cubicBezTo>
                    <a:pt x="3739" y="5724"/>
                    <a:pt x="3891" y="6170"/>
                    <a:pt x="4040" y="6409"/>
                  </a:cubicBezTo>
                  <a:cubicBezTo>
                    <a:pt x="4179" y="6627"/>
                    <a:pt x="4302" y="6714"/>
                    <a:pt x="4323" y="6733"/>
                  </a:cubicBezTo>
                  <a:lnTo>
                    <a:pt x="4323" y="6733"/>
                  </a:lnTo>
                  <a:cubicBezTo>
                    <a:pt x="4316" y="6723"/>
                    <a:pt x="4297" y="6694"/>
                    <a:pt x="4263" y="6647"/>
                  </a:cubicBezTo>
                  <a:cubicBezTo>
                    <a:pt x="4220" y="6589"/>
                    <a:pt x="4173" y="6495"/>
                    <a:pt x="4126" y="6369"/>
                  </a:cubicBezTo>
                  <a:cubicBezTo>
                    <a:pt x="4032" y="6119"/>
                    <a:pt x="3993" y="5708"/>
                    <a:pt x="4169" y="5258"/>
                  </a:cubicBezTo>
                  <a:cubicBezTo>
                    <a:pt x="4255" y="5034"/>
                    <a:pt x="4400" y="4804"/>
                    <a:pt x="4595" y="4611"/>
                  </a:cubicBezTo>
                  <a:cubicBezTo>
                    <a:pt x="4646" y="4561"/>
                    <a:pt x="4698" y="4522"/>
                    <a:pt x="4749" y="4483"/>
                  </a:cubicBezTo>
                  <a:cubicBezTo>
                    <a:pt x="4787" y="4447"/>
                    <a:pt x="4877" y="4396"/>
                    <a:pt x="4944" y="4349"/>
                  </a:cubicBezTo>
                  <a:cubicBezTo>
                    <a:pt x="4983" y="4338"/>
                    <a:pt x="5069" y="4291"/>
                    <a:pt x="5132" y="4264"/>
                  </a:cubicBezTo>
                  <a:cubicBezTo>
                    <a:pt x="5202" y="4240"/>
                    <a:pt x="5273" y="4217"/>
                    <a:pt x="5347" y="4193"/>
                  </a:cubicBezTo>
                  <a:cubicBezTo>
                    <a:pt x="5493" y="4156"/>
                    <a:pt x="5648" y="4137"/>
                    <a:pt x="5809" y="4137"/>
                  </a:cubicBezTo>
                  <a:cubicBezTo>
                    <a:pt x="6305" y="4137"/>
                    <a:pt x="6846" y="4316"/>
                    <a:pt x="7282" y="4670"/>
                  </a:cubicBezTo>
                  <a:cubicBezTo>
                    <a:pt x="7430" y="4780"/>
                    <a:pt x="7547" y="4925"/>
                    <a:pt x="7661" y="5070"/>
                  </a:cubicBezTo>
                  <a:lnTo>
                    <a:pt x="7723" y="5171"/>
                  </a:lnTo>
                  <a:lnTo>
                    <a:pt x="7755" y="5218"/>
                  </a:lnTo>
                  <a:lnTo>
                    <a:pt x="7794" y="5297"/>
                  </a:lnTo>
                  <a:lnTo>
                    <a:pt x="7873" y="5453"/>
                  </a:lnTo>
                  <a:cubicBezTo>
                    <a:pt x="7862" y="5434"/>
                    <a:pt x="7859" y="5428"/>
                    <a:pt x="7859" y="5428"/>
                  </a:cubicBezTo>
                  <a:lnTo>
                    <a:pt x="7859" y="5428"/>
                  </a:lnTo>
                  <a:cubicBezTo>
                    <a:pt x="7859" y="5428"/>
                    <a:pt x="7864" y="5439"/>
                    <a:pt x="7862" y="5439"/>
                  </a:cubicBezTo>
                  <a:cubicBezTo>
                    <a:pt x="7861" y="5439"/>
                    <a:pt x="7861" y="5439"/>
                    <a:pt x="7860" y="5438"/>
                  </a:cubicBezTo>
                  <a:lnTo>
                    <a:pt x="7860" y="5438"/>
                  </a:lnTo>
                  <a:lnTo>
                    <a:pt x="7864" y="5446"/>
                  </a:lnTo>
                  <a:lnTo>
                    <a:pt x="7869" y="5462"/>
                  </a:lnTo>
                  <a:lnTo>
                    <a:pt x="7880" y="5496"/>
                  </a:lnTo>
                  <a:lnTo>
                    <a:pt x="7904" y="5563"/>
                  </a:lnTo>
                  <a:cubicBezTo>
                    <a:pt x="8025" y="5919"/>
                    <a:pt x="8052" y="6322"/>
                    <a:pt x="7970" y="6730"/>
                  </a:cubicBezTo>
                  <a:cubicBezTo>
                    <a:pt x="7896" y="7133"/>
                    <a:pt x="7716" y="7536"/>
                    <a:pt x="7450" y="7872"/>
                  </a:cubicBezTo>
                  <a:cubicBezTo>
                    <a:pt x="7387" y="7959"/>
                    <a:pt x="7313" y="8037"/>
                    <a:pt x="7238" y="8111"/>
                  </a:cubicBezTo>
                  <a:cubicBezTo>
                    <a:pt x="7159" y="8186"/>
                    <a:pt x="7132" y="8225"/>
                    <a:pt x="7007" y="8319"/>
                  </a:cubicBezTo>
                  <a:cubicBezTo>
                    <a:pt x="6839" y="8456"/>
                    <a:pt x="6651" y="8569"/>
                    <a:pt x="6443" y="8656"/>
                  </a:cubicBezTo>
                  <a:cubicBezTo>
                    <a:pt x="6036" y="8842"/>
                    <a:pt x="5573" y="8934"/>
                    <a:pt x="5100" y="8934"/>
                  </a:cubicBezTo>
                  <a:cubicBezTo>
                    <a:pt x="4631" y="8934"/>
                    <a:pt x="4151" y="8844"/>
                    <a:pt x="3703" y="8667"/>
                  </a:cubicBezTo>
                  <a:cubicBezTo>
                    <a:pt x="3265" y="8495"/>
                    <a:pt x="2838" y="8225"/>
                    <a:pt x="2525" y="7900"/>
                  </a:cubicBezTo>
                  <a:cubicBezTo>
                    <a:pt x="2208" y="7579"/>
                    <a:pt x="1973" y="7164"/>
                    <a:pt x="1828" y="6710"/>
                  </a:cubicBezTo>
                  <a:cubicBezTo>
                    <a:pt x="1683" y="6255"/>
                    <a:pt x="1632" y="5762"/>
                    <a:pt x="1679" y="5277"/>
                  </a:cubicBezTo>
                  <a:cubicBezTo>
                    <a:pt x="1703" y="5046"/>
                    <a:pt x="1750" y="4780"/>
                    <a:pt x="1809" y="4588"/>
                  </a:cubicBezTo>
                  <a:cubicBezTo>
                    <a:pt x="1879" y="4345"/>
                    <a:pt x="1973" y="4114"/>
                    <a:pt x="2086" y="3903"/>
                  </a:cubicBezTo>
                  <a:cubicBezTo>
                    <a:pt x="2541" y="3042"/>
                    <a:pt x="3316" y="2341"/>
                    <a:pt x="4189" y="1895"/>
                  </a:cubicBezTo>
                  <a:cubicBezTo>
                    <a:pt x="4299" y="1836"/>
                    <a:pt x="4411" y="1789"/>
                    <a:pt x="4521" y="1734"/>
                  </a:cubicBezTo>
                  <a:cubicBezTo>
                    <a:pt x="4635" y="1691"/>
                    <a:pt x="4717" y="1652"/>
                    <a:pt x="4854" y="1605"/>
                  </a:cubicBezTo>
                  <a:lnTo>
                    <a:pt x="5050" y="1539"/>
                  </a:lnTo>
                  <a:lnTo>
                    <a:pt x="5206" y="1492"/>
                  </a:lnTo>
                  <a:cubicBezTo>
                    <a:pt x="5324" y="1456"/>
                    <a:pt x="5441" y="1429"/>
                    <a:pt x="5558" y="1398"/>
                  </a:cubicBezTo>
                  <a:cubicBezTo>
                    <a:pt x="6032" y="1292"/>
                    <a:pt x="6510" y="1237"/>
                    <a:pt x="6984" y="1225"/>
                  </a:cubicBezTo>
                  <a:cubicBezTo>
                    <a:pt x="7008" y="1225"/>
                    <a:pt x="7032" y="1225"/>
                    <a:pt x="7056" y="1225"/>
                  </a:cubicBezTo>
                  <a:cubicBezTo>
                    <a:pt x="7977" y="1225"/>
                    <a:pt x="8860" y="1364"/>
                    <a:pt x="9661" y="1586"/>
                  </a:cubicBezTo>
                  <a:cubicBezTo>
                    <a:pt x="10487" y="1816"/>
                    <a:pt x="11181" y="2114"/>
                    <a:pt x="11732" y="2529"/>
                  </a:cubicBezTo>
                  <a:cubicBezTo>
                    <a:pt x="12276" y="2940"/>
                    <a:pt x="12695" y="3406"/>
                    <a:pt x="13024" y="3801"/>
                  </a:cubicBezTo>
                  <a:cubicBezTo>
                    <a:pt x="13349" y="4201"/>
                    <a:pt x="13595" y="4526"/>
                    <a:pt x="13760" y="4752"/>
                  </a:cubicBezTo>
                  <a:cubicBezTo>
                    <a:pt x="13929" y="4976"/>
                    <a:pt x="14018" y="5093"/>
                    <a:pt x="14018" y="5093"/>
                  </a:cubicBezTo>
                  <a:cubicBezTo>
                    <a:pt x="14018" y="5093"/>
                    <a:pt x="13956" y="4956"/>
                    <a:pt x="13842" y="4701"/>
                  </a:cubicBezTo>
                  <a:cubicBezTo>
                    <a:pt x="13721" y="4452"/>
                    <a:pt x="13553" y="4076"/>
                    <a:pt x="13290" y="3617"/>
                  </a:cubicBezTo>
                  <a:cubicBezTo>
                    <a:pt x="13024" y="3160"/>
                    <a:pt x="12684" y="2600"/>
                    <a:pt x="12135" y="2059"/>
                  </a:cubicBezTo>
                  <a:cubicBezTo>
                    <a:pt x="12006" y="1930"/>
                    <a:pt x="11842" y="1785"/>
                    <a:pt x="11693" y="1668"/>
                  </a:cubicBezTo>
                  <a:cubicBezTo>
                    <a:pt x="11524" y="1534"/>
                    <a:pt x="11356" y="1417"/>
                    <a:pt x="11172" y="1299"/>
                  </a:cubicBezTo>
                  <a:cubicBezTo>
                    <a:pt x="10805" y="1069"/>
                    <a:pt x="10393" y="877"/>
                    <a:pt x="9963" y="701"/>
                  </a:cubicBezTo>
                  <a:cubicBezTo>
                    <a:pt x="9105" y="356"/>
                    <a:pt x="8107" y="78"/>
                    <a:pt x="7011" y="16"/>
                  </a:cubicBezTo>
                  <a:cubicBezTo>
                    <a:pt x="6837" y="6"/>
                    <a:pt x="6660" y="1"/>
                    <a:pt x="64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65012" y="4229202"/>
              <a:ext cx="231115" cy="127423"/>
            </a:xfrm>
            <a:custGeom>
              <a:avLst/>
              <a:gdLst/>
              <a:ahLst/>
              <a:cxnLst/>
              <a:rect l="l" t="t" r="r" b="b"/>
              <a:pathLst>
                <a:path w="11385" h="6277" extrusionOk="0">
                  <a:moveTo>
                    <a:pt x="4352" y="0"/>
                  </a:moveTo>
                  <a:cubicBezTo>
                    <a:pt x="2799" y="0"/>
                    <a:pt x="1592" y="497"/>
                    <a:pt x="0" y="680"/>
                  </a:cubicBezTo>
                  <a:cubicBezTo>
                    <a:pt x="1159" y="1091"/>
                    <a:pt x="2020" y="2042"/>
                    <a:pt x="2925" y="2868"/>
                  </a:cubicBezTo>
                  <a:cubicBezTo>
                    <a:pt x="5088" y="4836"/>
                    <a:pt x="7899" y="6276"/>
                    <a:pt x="10797" y="6276"/>
                  </a:cubicBezTo>
                  <a:cubicBezTo>
                    <a:pt x="10862" y="6276"/>
                    <a:pt x="10927" y="6275"/>
                    <a:pt x="10993" y="6274"/>
                  </a:cubicBezTo>
                  <a:cubicBezTo>
                    <a:pt x="9936" y="4939"/>
                    <a:pt x="7102" y="2120"/>
                    <a:pt x="1351" y="895"/>
                  </a:cubicBezTo>
                  <a:cubicBezTo>
                    <a:pt x="1351" y="895"/>
                    <a:pt x="1408" y="892"/>
                    <a:pt x="1515" y="892"/>
                  </a:cubicBezTo>
                  <a:cubicBezTo>
                    <a:pt x="2438" y="892"/>
                    <a:pt x="7102" y="1115"/>
                    <a:pt x="11384" y="5412"/>
                  </a:cubicBezTo>
                  <a:cubicBezTo>
                    <a:pt x="10636" y="3330"/>
                    <a:pt x="9682" y="1494"/>
                    <a:pt x="7587" y="676"/>
                  </a:cubicBezTo>
                  <a:cubicBezTo>
                    <a:pt x="6292" y="171"/>
                    <a:pt x="5263" y="0"/>
                    <a:pt x="43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1155664" y="4334370"/>
              <a:ext cx="110229" cy="246767"/>
            </a:xfrm>
            <a:custGeom>
              <a:avLst/>
              <a:gdLst/>
              <a:ahLst/>
              <a:cxnLst/>
              <a:rect l="l" t="t" r="r" b="b"/>
              <a:pathLst>
                <a:path w="5430" h="12156" extrusionOk="0">
                  <a:moveTo>
                    <a:pt x="5132" y="0"/>
                  </a:moveTo>
                  <a:lnTo>
                    <a:pt x="5132" y="0"/>
                  </a:lnTo>
                  <a:cubicBezTo>
                    <a:pt x="3390" y="1852"/>
                    <a:pt x="1594" y="2452"/>
                    <a:pt x="595" y="6076"/>
                  </a:cubicBezTo>
                  <a:cubicBezTo>
                    <a:pt x="0" y="8245"/>
                    <a:pt x="897" y="10109"/>
                    <a:pt x="2122" y="11952"/>
                  </a:cubicBezTo>
                  <a:cubicBezTo>
                    <a:pt x="1132" y="5258"/>
                    <a:pt x="4494" y="1211"/>
                    <a:pt x="4494" y="1210"/>
                  </a:cubicBezTo>
                  <a:lnTo>
                    <a:pt x="4494" y="1210"/>
                  </a:lnTo>
                  <a:cubicBezTo>
                    <a:pt x="2040" y="6554"/>
                    <a:pt x="2608" y="10512"/>
                    <a:pt x="3045" y="12156"/>
                  </a:cubicBezTo>
                  <a:cubicBezTo>
                    <a:pt x="4874" y="9815"/>
                    <a:pt x="5430" y="6629"/>
                    <a:pt x="5136" y="3649"/>
                  </a:cubicBezTo>
                  <a:cubicBezTo>
                    <a:pt x="5015" y="2432"/>
                    <a:pt x="4768" y="1171"/>
                    <a:pt x="5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1083420" y="4238864"/>
              <a:ext cx="78297" cy="175148"/>
            </a:xfrm>
            <a:custGeom>
              <a:avLst/>
              <a:gdLst/>
              <a:ahLst/>
              <a:cxnLst/>
              <a:rect l="l" t="t" r="r" b="b"/>
              <a:pathLst>
                <a:path w="3857" h="8628" extrusionOk="0">
                  <a:moveTo>
                    <a:pt x="3645" y="0"/>
                  </a:moveTo>
                  <a:lnTo>
                    <a:pt x="3645" y="0"/>
                  </a:lnTo>
                  <a:cubicBezTo>
                    <a:pt x="2408" y="1316"/>
                    <a:pt x="1136" y="1742"/>
                    <a:pt x="427" y="4314"/>
                  </a:cubicBezTo>
                  <a:cubicBezTo>
                    <a:pt x="0" y="5852"/>
                    <a:pt x="638" y="7176"/>
                    <a:pt x="1507" y="8483"/>
                  </a:cubicBezTo>
                  <a:cubicBezTo>
                    <a:pt x="808" y="3731"/>
                    <a:pt x="3195" y="862"/>
                    <a:pt x="3195" y="862"/>
                  </a:cubicBezTo>
                  <a:lnTo>
                    <a:pt x="3195" y="862"/>
                  </a:lnTo>
                  <a:cubicBezTo>
                    <a:pt x="1453" y="4651"/>
                    <a:pt x="1856" y="7462"/>
                    <a:pt x="2165" y="8628"/>
                  </a:cubicBezTo>
                  <a:cubicBezTo>
                    <a:pt x="3462" y="6969"/>
                    <a:pt x="3856" y="4705"/>
                    <a:pt x="3650" y="2591"/>
                  </a:cubicBezTo>
                  <a:cubicBezTo>
                    <a:pt x="3563" y="1727"/>
                    <a:pt x="3387" y="830"/>
                    <a:pt x="3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711849" y="4107571"/>
              <a:ext cx="198372" cy="77566"/>
            </a:xfrm>
            <a:custGeom>
              <a:avLst/>
              <a:gdLst/>
              <a:ahLst/>
              <a:cxnLst/>
              <a:rect l="l" t="t" r="r" b="b"/>
              <a:pathLst>
                <a:path w="9772" h="3821" extrusionOk="0">
                  <a:moveTo>
                    <a:pt x="5184" y="0"/>
                  </a:moveTo>
                  <a:cubicBezTo>
                    <a:pt x="2628" y="0"/>
                    <a:pt x="1719" y="1104"/>
                    <a:pt x="1" y="1892"/>
                  </a:cubicBezTo>
                  <a:cubicBezTo>
                    <a:pt x="975" y="1919"/>
                    <a:pt x="1864" y="2421"/>
                    <a:pt x="2752" y="2824"/>
                  </a:cubicBezTo>
                  <a:cubicBezTo>
                    <a:pt x="4123" y="3439"/>
                    <a:pt x="5643" y="3821"/>
                    <a:pt x="7138" y="3821"/>
                  </a:cubicBezTo>
                  <a:cubicBezTo>
                    <a:pt x="8009" y="3821"/>
                    <a:pt x="8871" y="3691"/>
                    <a:pt x="9689" y="3403"/>
                  </a:cubicBezTo>
                  <a:cubicBezTo>
                    <a:pt x="8723" y="2763"/>
                    <a:pt x="6503" y="1620"/>
                    <a:pt x="2965" y="1620"/>
                  </a:cubicBezTo>
                  <a:cubicBezTo>
                    <a:pt x="2373" y="1620"/>
                    <a:pt x="1744" y="1652"/>
                    <a:pt x="1077" y="1724"/>
                  </a:cubicBezTo>
                  <a:cubicBezTo>
                    <a:pt x="1077" y="1724"/>
                    <a:pt x="2271" y="1261"/>
                    <a:pt x="4150" y="1261"/>
                  </a:cubicBezTo>
                  <a:cubicBezTo>
                    <a:pt x="5667" y="1261"/>
                    <a:pt x="7630" y="1562"/>
                    <a:pt x="9772" y="2652"/>
                  </a:cubicBezTo>
                  <a:cubicBezTo>
                    <a:pt x="8695" y="1261"/>
                    <a:pt x="7517" y="115"/>
                    <a:pt x="5732" y="16"/>
                  </a:cubicBezTo>
                  <a:cubicBezTo>
                    <a:pt x="5541" y="6"/>
                    <a:pt x="5359" y="0"/>
                    <a:pt x="51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635647" y="4386579"/>
              <a:ext cx="97440" cy="168571"/>
            </a:xfrm>
            <a:custGeom>
              <a:avLst/>
              <a:gdLst/>
              <a:ahLst/>
              <a:cxnLst/>
              <a:rect l="l" t="t" r="r" b="b"/>
              <a:pathLst>
                <a:path w="4800" h="8304" extrusionOk="0">
                  <a:moveTo>
                    <a:pt x="819" y="1"/>
                  </a:moveTo>
                  <a:lnTo>
                    <a:pt x="819" y="1"/>
                  </a:lnTo>
                  <a:cubicBezTo>
                    <a:pt x="3993" y="3622"/>
                    <a:pt x="3547" y="7337"/>
                    <a:pt x="3547" y="7337"/>
                  </a:cubicBezTo>
                  <a:cubicBezTo>
                    <a:pt x="2952" y="3195"/>
                    <a:pt x="1084" y="1050"/>
                    <a:pt x="188" y="236"/>
                  </a:cubicBezTo>
                  <a:lnTo>
                    <a:pt x="188" y="236"/>
                  </a:lnTo>
                  <a:cubicBezTo>
                    <a:pt x="0" y="2342"/>
                    <a:pt x="897" y="4460"/>
                    <a:pt x="2224" y="6124"/>
                  </a:cubicBezTo>
                  <a:cubicBezTo>
                    <a:pt x="2764" y="6809"/>
                    <a:pt x="3399" y="7466"/>
                    <a:pt x="3633" y="8303"/>
                  </a:cubicBezTo>
                  <a:cubicBezTo>
                    <a:pt x="3962" y="6527"/>
                    <a:pt x="4799" y="5474"/>
                    <a:pt x="3997" y="2921"/>
                  </a:cubicBezTo>
                  <a:cubicBezTo>
                    <a:pt x="3520" y="1398"/>
                    <a:pt x="2263" y="631"/>
                    <a:pt x="8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12879" y="4320242"/>
              <a:ext cx="87899" cy="174763"/>
            </a:xfrm>
            <a:custGeom>
              <a:avLst/>
              <a:gdLst/>
              <a:ahLst/>
              <a:cxnLst/>
              <a:rect l="l" t="t" r="r" b="b"/>
              <a:pathLst>
                <a:path w="4330" h="860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3782" y="4017"/>
                    <a:pt x="2830" y="7638"/>
                    <a:pt x="2830" y="7638"/>
                  </a:cubicBezTo>
                  <a:cubicBezTo>
                    <a:pt x="2807" y="3453"/>
                    <a:pt x="1249" y="1077"/>
                    <a:pt x="474" y="145"/>
                  </a:cubicBezTo>
                  <a:lnTo>
                    <a:pt x="474" y="145"/>
                  </a:lnTo>
                  <a:cubicBezTo>
                    <a:pt x="0" y="2204"/>
                    <a:pt x="599" y="4427"/>
                    <a:pt x="1683" y="6256"/>
                  </a:cubicBezTo>
                  <a:cubicBezTo>
                    <a:pt x="2129" y="7007"/>
                    <a:pt x="2666" y="7743"/>
                    <a:pt x="2787" y="8608"/>
                  </a:cubicBezTo>
                  <a:cubicBezTo>
                    <a:pt x="3351" y="6890"/>
                    <a:pt x="4330" y="5962"/>
                    <a:pt x="3880" y="3327"/>
                  </a:cubicBezTo>
                  <a:cubicBezTo>
                    <a:pt x="3613" y="1750"/>
                    <a:pt x="2474" y="818"/>
                    <a:pt x="1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4671" y="4204701"/>
              <a:ext cx="175412" cy="73567"/>
            </a:xfrm>
            <a:custGeom>
              <a:avLst/>
              <a:gdLst/>
              <a:ahLst/>
              <a:cxnLst/>
              <a:rect l="l" t="t" r="r" b="b"/>
              <a:pathLst>
                <a:path w="8641" h="3624" extrusionOk="0">
                  <a:moveTo>
                    <a:pt x="1766" y="1"/>
                  </a:moveTo>
                  <a:cubicBezTo>
                    <a:pt x="1216" y="1"/>
                    <a:pt x="668" y="64"/>
                    <a:pt x="134" y="200"/>
                  </a:cubicBezTo>
                  <a:cubicBezTo>
                    <a:pt x="1058" y="940"/>
                    <a:pt x="3391" y="2397"/>
                    <a:pt x="7419" y="2397"/>
                  </a:cubicBezTo>
                  <a:cubicBezTo>
                    <a:pt x="7503" y="2397"/>
                    <a:pt x="7588" y="2397"/>
                    <a:pt x="7673" y="2395"/>
                  </a:cubicBezTo>
                  <a:lnTo>
                    <a:pt x="7673" y="2395"/>
                  </a:lnTo>
                  <a:cubicBezTo>
                    <a:pt x="7673" y="2395"/>
                    <a:pt x="6962" y="2598"/>
                    <a:pt x="5813" y="2598"/>
                  </a:cubicBezTo>
                  <a:cubicBezTo>
                    <a:pt x="4379" y="2598"/>
                    <a:pt x="2262" y="2282"/>
                    <a:pt x="0" y="857"/>
                  </a:cubicBezTo>
                  <a:lnTo>
                    <a:pt x="0" y="857"/>
                  </a:lnTo>
                  <a:cubicBezTo>
                    <a:pt x="846" y="2184"/>
                    <a:pt x="1801" y="3304"/>
                    <a:pt x="3387" y="3535"/>
                  </a:cubicBezTo>
                  <a:cubicBezTo>
                    <a:pt x="3802" y="3597"/>
                    <a:pt x="4175" y="3624"/>
                    <a:pt x="4514" y="3624"/>
                  </a:cubicBezTo>
                  <a:cubicBezTo>
                    <a:pt x="6334" y="3624"/>
                    <a:pt x="7205" y="2837"/>
                    <a:pt x="8640" y="2330"/>
                  </a:cubicBezTo>
                  <a:cubicBezTo>
                    <a:pt x="7775" y="2227"/>
                    <a:pt x="7028" y="1707"/>
                    <a:pt x="6268" y="1276"/>
                  </a:cubicBezTo>
                  <a:cubicBezTo>
                    <a:pt x="4900" y="504"/>
                    <a:pt x="3322" y="1"/>
                    <a:pt x="17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28720" y="3924496"/>
              <a:ext cx="1301149" cy="818313"/>
            </a:xfrm>
            <a:custGeom>
              <a:avLst/>
              <a:gdLst/>
              <a:ahLst/>
              <a:cxnLst/>
              <a:rect l="l" t="t" r="r" b="b"/>
              <a:pathLst>
                <a:path w="64096" h="40311" extrusionOk="0">
                  <a:moveTo>
                    <a:pt x="8675" y="0"/>
                  </a:moveTo>
                  <a:cubicBezTo>
                    <a:pt x="7708" y="0"/>
                    <a:pt x="6739" y="101"/>
                    <a:pt x="5806" y="349"/>
                  </a:cubicBezTo>
                  <a:cubicBezTo>
                    <a:pt x="5321" y="482"/>
                    <a:pt x="4843" y="655"/>
                    <a:pt x="4393" y="874"/>
                  </a:cubicBezTo>
                  <a:lnTo>
                    <a:pt x="4056" y="1046"/>
                  </a:lnTo>
                  <a:lnTo>
                    <a:pt x="3708" y="1250"/>
                  </a:lnTo>
                  <a:cubicBezTo>
                    <a:pt x="3520" y="1387"/>
                    <a:pt x="3336" y="1504"/>
                    <a:pt x="3144" y="1649"/>
                  </a:cubicBezTo>
                  <a:cubicBezTo>
                    <a:pt x="2949" y="1817"/>
                    <a:pt x="2737" y="1978"/>
                    <a:pt x="2564" y="2153"/>
                  </a:cubicBezTo>
                  <a:cubicBezTo>
                    <a:pt x="2400" y="2334"/>
                    <a:pt x="2212" y="2498"/>
                    <a:pt x="2067" y="2690"/>
                  </a:cubicBezTo>
                  <a:cubicBezTo>
                    <a:pt x="1758" y="3062"/>
                    <a:pt x="1480" y="3457"/>
                    <a:pt x="1253" y="3868"/>
                  </a:cubicBezTo>
                  <a:cubicBezTo>
                    <a:pt x="333" y="5524"/>
                    <a:pt x="0" y="7340"/>
                    <a:pt x="36" y="9040"/>
                  </a:cubicBezTo>
                  <a:cubicBezTo>
                    <a:pt x="40" y="9467"/>
                    <a:pt x="78" y="9886"/>
                    <a:pt x="134" y="10300"/>
                  </a:cubicBezTo>
                  <a:cubicBezTo>
                    <a:pt x="165" y="10508"/>
                    <a:pt x="192" y="10708"/>
                    <a:pt x="231" y="10919"/>
                  </a:cubicBezTo>
                  <a:cubicBezTo>
                    <a:pt x="275" y="11115"/>
                    <a:pt x="309" y="11302"/>
                    <a:pt x="360" y="11506"/>
                  </a:cubicBezTo>
                  <a:cubicBezTo>
                    <a:pt x="560" y="12300"/>
                    <a:pt x="811" y="13044"/>
                    <a:pt x="1132" y="13745"/>
                  </a:cubicBezTo>
                  <a:cubicBezTo>
                    <a:pt x="1769" y="15147"/>
                    <a:pt x="2608" y="16356"/>
                    <a:pt x="3543" y="17346"/>
                  </a:cubicBezTo>
                  <a:cubicBezTo>
                    <a:pt x="4487" y="18322"/>
                    <a:pt x="5504" y="19101"/>
                    <a:pt x="6467" y="19735"/>
                  </a:cubicBezTo>
                  <a:cubicBezTo>
                    <a:pt x="7430" y="20380"/>
                    <a:pt x="8335" y="20925"/>
                    <a:pt x="9137" y="21437"/>
                  </a:cubicBezTo>
                  <a:cubicBezTo>
                    <a:pt x="10747" y="22452"/>
                    <a:pt x="11925" y="23375"/>
                    <a:pt x="12641" y="24100"/>
                  </a:cubicBezTo>
                  <a:cubicBezTo>
                    <a:pt x="12993" y="24467"/>
                    <a:pt x="13260" y="24758"/>
                    <a:pt x="13416" y="24969"/>
                  </a:cubicBezTo>
                  <a:cubicBezTo>
                    <a:pt x="13580" y="25177"/>
                    <a:pt x="13667" y="25282"/>
                    <a:pt x="13667" y="25282"/>
                  </a:cubicBezTo>
                  <a:cubicBezTo>
                    <a:pt x="13667" y="25282"/>
                    <a:pt x="13584" y="25172"/>
                    <a:pt x="13432" y="24957"/>
                  </a:cubicBezTo>
                  <a:cubicBezTo>
                    <a:pt x="13287" y="24734"/>
                    <a:pt x="13040" y="24429"/>
                    <a:pt x="12707" y="24041"/>
                  </a:cubicBezTo>
                  <a:cubicBezTo>
                    <a:pt x="12026" y="23274"/>
                    <a:pt x="10891" y="22256"/>
                    <a:pt x="9318" y="21171"/>
                  </a:cubicBezTo>
                  <a:cubicBezTo>
                    <a:pt x="8534" y="20615"/>
                    <a:pt x="7658" y="20028"/>
                    <a:pt x="6738" y="19351"/>
                  </a:cubicBezTo>
                  <a:cubicBezTo>
                    <a:pt x="5818" y="18670"/>
                    <a:pt x="4870" y="17895"/>
                    <a:pt x="4006" y="16924"/>
                  </a:cubicBezTo>
                  <a:cubicBezTo>
                    <a:pt x="3152" y="15953"/>
                    <a:pt x="2404" y="14775"/>
                    <a:pt x="1856" y="13436"/>
                  </a:cubicBezTo>
                  <a:cubicBezTo>
                    <a:pt x="1582" y="12770"/>
                    <a:pt x="1363" y="12050"/>
                    <a:pt x="1206" y="11322"/>
                  </a:cubicBezTo>
                  <a:cubicBezTo>
                    <a:pt x="1163" y="11146"/>
                    <a:pt x="1132" y="10946"/>
                    <a:pt x="1097" y="10755"/>
                  </a:cubicBezTo>
                  <a:cubicBezTo>
                    <a:pt x="1070" y="10578"/>
                    <a:pt x="1050" y="10379"/>
                    <a:pt x="1026" y="10191"/>
                  </a:cubicBezTo>
                  <a:cubicBezTo>
                    <a:pt x="987" y="9811"/>
                    <a:pt x="963" y="9423"/>
                    <a:pt x="971" y="9032"/>
                  </a:cubicBezTo>
                  <a:cubicBezTo>
                    <a:pt x="987" y="7474"/>
                    <a:pt x="1351" y="5830"/>
                    <a:pt x="2197" y="4420"/>
                  </a:cubicBezTo>
                  <a:cubicBezTo>
                    <a:pt x="2404" y="4068"/>
                    <a:pt x="2655" y="3736"/>
                    <a:pt x="2920" y="3426"/>
                  </a:cubicBezTo>
                  <a:cubicBezTo>
                    <a:pt x="3050" y="3262"/>
                    <a:pt x="3211" y="3132"/>
                    <a:pt x="3352" y="2984"/>
                  </a:cubicBezTo>
                  <a:cubicBezTo>
                    <a:pt x="3500" y="2839"/>
                    <a:pt x="3657" y="2729"/>
                    <a:pt x="3805" y="2600"/>
                  </a:cubicBezTo>
                  <a:cubicBezTo>
                    <a:pt x="3970" y="2478"/>
                    <a:pt x="4168" y="2352"/>
                    <a:pt x="4352" y="2229"/>
                  </a:cubicBezTo>
                  <a:lnTo>
                    <a:pt x="4352" y="2229"/>
                  </a:lnTo>
                  <a:cubicBezTo>
                    <a:pt x="4358" y="2226"/>
                    <a:pt x="4377" y="2216"/>
                    <a:pt x="4377" y="2216"/>
                  </a:cubicBezTo>
                  <a:lnTo>
                    <a:pt x="4409" y="2197"/>
                  </a:lnTo>
                  <a:lnTo>
                    <a:pt x="4479" y="2162"/>
                  </a:lnTo>
                  <a:lnTo>
                    <a:pt x="4616" y="2083"/>
                  </a:lnTo>
                  <a:lnTo>
                    <a:pt x="4898" y="1947"/>
                  </a:lnTo>
                  <a:cubicBezTo>
                    <a:pt x="5281" y="1770"/>
                    <a:pt x="5688" y="1633"/>
                    <a:pt x="6111" y="1528"/>
                  </a:cubicBezTo>
                  <a:cubicBezTo>
                    <a:pt x="6839" y="1350"/>
                    <a:pt x="7605" y="1273"/>
                    <a:pt x="8388" y="1273"/>
                  </a:cubicBezTo>
                  <a:cubicBezTo>
                    <a:pt x="9425" y="1273"/>
                    <a:pt x="10493" y="1409"/>
                    <a:pt x="11545" y="1629"/>
                  </a:cubicBezTo>
                  <a:cubicBezTo>
                    <a:pt x="12469" y="1825"/>
                    <a:pt x="13389" y="2099"/>
                    <a:pt x="14297" y="2440"/>
                  </a:cubicBezTo>
                  <a:cubicBezTo>
                    <a:pt x="15197" y="2792"/>
                    <a:pt x="16086" y="3210"/>
                    <a:pt x="16943" y="3700"/>
                  </a:cubicBezTo>
                  <a:cubicBezTo>
                    <a:pt x="17804" y="4186"/>
                    <a:pt x="18634" y="4737"/>
                    <a:pt x="19433" y="5348"/>
                  </a:cubicBezTo>
                  <a:lnTo>
                    <a:pt x="20025" y="5818"/>
                  </a:lnTo>
                  <a:lnTo>
                    <a:pt x="20592" y="6299"/>
                  </a:lnTo>
                  <a:lnTo>
                    <a:pt x="21171" y="6828"/>
                  </a:lnTo>
                  <a:cubicBezTo>
                    <a:pt x="21344" y="6984"/>
                    <a:pt x="21532" y="7180"/>
                    <a:pt x="21711" y="7353"/>
                  </a:cubicBezTo>
                  <a:cubicBezTo>
                    <a:pt x="23148" y="8801"/>
                    <a:pt x="24428" y="10445"/>
                    <a:pt x="25556" y="12211"/>
                  </a:cubicBezTo>
                  <a:cubicBezTo>
                    <a:pt x="26679" y="13980"/>
                    <a:pt x="27638" y="15875"/>
                    <a:pt x="28461" y="17848"/>
                  </a:cubicBezTo>
                  <a:cubicBezTo>
                    <a:pt x="29283" y="19813"/>
                    <a:pt x="29968" y="21872"/>
                    <a:pt x="30696" y="23935"/>
                  </a:cubicBezTo>
                  <a:cubicBezTo>
                    <a:pt x="31059" y="24965"/>
                    <a:pt x="31440" y="26002"/>
                    <a:pt x="31854" y="27027"/>
                  </a:cubicBezTo>
                  <a:cubicBezTo>
                    <a:pt x="32058" y="27540"/>
                    <a:pt x="32269" y="28050"/>
                    <a:pt x="32501" y="28563"/>
                  </a:cubicBezTo>
                  <a:cubicBezTo>
                    <a:pt x="32614" y="28825"/>
                    <a:pt x="32732" y="29067"/>
                    <a:pt x="32849" y="29314"/>
                  </a:cubicBezTo>
                  <a:lnTo>
                    <a:pt x="32935" y="29498"/>
                  </a:lnTo>
                  <a:lnTo>
                    <a:pt x="33029" y="29694"/>
                  </a:lnTo>
                  <a:lnTo>
                    <a:pt x="33216" y="30070"/>
                  </a:lnTo>
                  <a:cubicBezTo>
                    <a:pt x="34226" y="32059"/>
                    <a:pt x="35471" y="33953"/>
                    <a:pt x="37045" y="35562"/>
                  </a:cubicBezTo>
                  <a:cubicBezTo>
                    <a:pt x="37832" y="36364"/>
                    <a:pt x="38701" y="37096"/>
                    <a:pt x="39648" y="37707"/>
                  </a:cubicBezTo>
                  <a:cubicBezTo>
                    <a:pt x="39883" y="37860"/>
                    <a:pt x="40126" y="38009"/>
                    <a:pt x="40384" y="38146"/>
                  </a:cubicBezTo>
                  <a:lnTo>
                    <a:pt x="40768" y="38353"/>
                  </a:lnTo>
                  <a:lnTo>
                    <a:pt x="41128" y="38525"/>
                  </a:lnTo>
                  <a:cubicBezTo>
                    <a:pt x="41634" y="38776"/>
                    <a:pt x="42158" y="38972"/>
                    <a:pt x="42686" y="39147"/>
                  </a:cubicBezTo>
                  <a:cubicBezTo>
                    <a:pt x="43739" y="39492"/>
                    <a:pt x="44805" y="39711"/>
                    <a:pt x="45853" y="39875"/>
                  </a:cubicBezTo>
                  <a:cubicBezTo>
                    <a:pt x="46895" y="40040"/>
                    <a:pt x="47940" y="40166"/>
                    <a:pt x="48986" y="40240"/>
                  </a:cubicBezTo>
                  <a:cubicBezTo>
                    <a:pt x="49635" y="40285"/>
                    <a:pt x="50287" y="40311"/>
                    <a:pt x="50938" y="40311"/>
                  </a:cubicBezTo>
                  <a:cubicBezTo>
                    <a:pt x="52371" y="40311"/>
                    <a:pt x="53796" y="40186"/>
                    <a:pt x="55174" y="39868"/>
                  </a:cubicBezTo>
                  <a:cubicBezTo>
                    <a:pt x="57171" y="39410"/>
                    <a:pt x="59093" y="38553"/>
                    <a:pt x="60584" y="37234"/>
                  </a:cubicBezTo>
                  <a:cubicBezTo>
                    <a:pt x="62076" y="35934"/>
                    <a:pt x="63184" y="34266"/>
                    <a:pt x="63716" y="32462"/>
                  </a:cubicBezTo>
                  <a:cubicBezTo>
                    <a:pt x="63982" y="31561"/>
                    <a:pt x="64096" y="30633"/>
                    <a:pt x="64041" y="29714"/>
                  </a:cubicBezTo>
                  <a:cubicBezTo>
                    <a:pt x="64018" y="29479"/>
                    <a:pt x="63990" y="29244"/>
                    <a:pt x="63966" y="29013"/>
                  </a:cubicBezTo>
                  <a:cubicBezTo>
                    <a:pt x="63924" y="28805"/>
                    <a:pt x="63881" y="28601"/>
                    <a:pt x="63838" y="28398"/>
                  </a:cubicBezTo>
                  <a:lnTo>
                    <a:pt x="63822" y="28319"/>
                  </a:lnTo>
                  <a:cubicBezTo>
                    <a:pt x="63807" y="28257"/>
                    <a:pt x="63810" y="28281"/>
                    <a:pt x="63802" y="28253"/>
                  </a:cubicBezTo>
                  <a:lnTo>
                    <a:pt x="63791" y="28214"/>
                  </a:lnTo>
                  <a:lnTo>
                    <a:pt x="63744" y="28053"/>
                  </a:lnTo>
                  <a:cubicBezTo>
                    <a:pt x="63713" y="27948"/>
                    <a:pt x="63677" y="27842"/>
                    <a:pt x="63637" y="27741"/>
                  </a:cubicBezTo>
                  <a:cubicBezTo>
                    <a:pt x="63567" y="27529"/>
                    <a:pt x="63482" y="27329"/>
                    <a:pt x="63391" y="27130"/>
                  </a:cubicBezTo>
                  <a:cubicBezTo>
                    <a:pt x="62659" y="25548"/>
                    <a:pt x="61462" y="24311"/>
                    <a:pt x="60150" y="23497"/>
                  </a:cubicBezTo>
                  <a:cubicBezTo>
                    <a:pt x="58811" y="22663"/>
                    <a:pt x="57351" y="22264"/>
                    <a:pt x="55969" y="22217"/>
                  </a:cubicBezTo>
                  <a:cubicBezTo>
                    <a:pt x="55882" y="22214"/>
                    <a:pt x="55796" y="22213"/>
                    <a:pt x="55709" y="22213"/>
                  </a:cubicBezTo>
                  <a:cubicBezTo>
                    <a:pt x="54425" y="22213"/>
                    <a:pt x="53225" y="22514"/>
                    <a:pt x="52238" y="23081"/>
                  </a:cubicBezTo>
                  <a:cubicBezTo>
                    <a:pt x="51741" y="23372"/>
                    <a:pt x="51264" y="23735"/>
                    <a:pt x="50896" y="24131"/>
                  </a:cubicBezTo>
                  <a:cubicBezTo>
                    <a:pt x="50536" y="24538"/>
                    <a:pt x="50222" y="24957"/>
                    <a:pt x="49999" y="25395"/>
                  </a:cubicBezTo>
                  <a:cubicBezTo>
                    <a:pt x="49530" y="26257"/>
                    <a:pt x="49342" y="27130"/>
                    <a:pt x="49291" y="27878"/>
                  </a:cubicBezTo>
                  <a:cubicBezTo>
                    <a:pt x="49239" y="28629"/>
                    <a:pt x="49349" y="29267"/>
                    <a:pt x="49494" y="29764"/>
                  </a:cubicBezTo>
                  <a:cubicBezTo>
                    <a:pt x="49658" y="30254"/>
                    <a:pt x="49839" y="30606"/>
                    <a:pt x="49983" y="30829"/>
                  </a:cubicBezTo>
                  <a:cubicBezTo>
                    <a:pt x="50128" y="31049"/>
                    <a:pt x="50207" y="31161"/>
                    <a:pt x="50207" y="31161"/>
                  </a:cubicBezTo>
                  <a:cubicBezTo>
                    <a:pt x="50207" y="31161"/>
                    <a:pt x="50136" y="31044"/>
                    <a:pt x="50003" y="30817"/>
                  </a:cubicBezTo>
                  <a:cubicBezTo>
                    <a:pt x="49870" y="30586"/>
                    <a:pt x="49714" y="30230"/>
                    <a:pt x="49580" y="29741"/>
                  </a:cubicBezTo>
                  <a:cubicBezTo>
                    <a:pt x="49467" y="29248"/>
                    <a:pt x="49392" y="28621"/>
                    <a:pt x="49483" y="27893"/>
                  </a:cubicBezTo>
                  <a:cubicBezTo>
                    <a:pt x="49576" y="27177"/>
                    <a:pt x="49795" y="26351"/>
                    <a:pt x="50281" y="25556"/>
                  </a:cubicBezTo>
                  <a:cubicBezTo>
                    <a:pt x="50508" y="25148"/>
                    <a:pt x="50825" y="24769"/>
                    <a:pt x="51177" y="24409"/>
                  </a:cubicBezTo>
                  <a:cubicBezTo>
                    <a:pt x="51549" y="24049"/>
                    <a:pt x="51969" y="23755"/>
                    <a:pt x="52477" y="23489"/>
                  </a:cubicBezTo>
                  <a:cubicBezTo>
                    <a:pt x="53309" y="23061"/>
                    <a:pt x="54334" y="22816"/>
                    <a:pt x="55412" y="22816"/>
                  </a:cubicBezTo>
                  <a:cubicBezTo>
                    <a:pt x="55586" y="22816"/>
                    <a:pt x="55762" y="22822"/>
                    <a:pt x="55938" y="22835"/>
                  </a:cubicBezTo>
                  <a:cubicBezTo>
                    <a:pt x="57206" y="22925"/>
                    <a:pt x="58549" y="23356"/>
                    <a:pt x="59715" y="24147"/>
                  </a:cubicBezTo>
                  <a:cubicBezTo>
                    <a:pt x="60898" y="24949"/>
                    <a:pt x="61939" y="26093"/>
                    <a:pt x="62542" y="27506"/>
                  </a:cubicBezTo>
                  <a:cubicBezTo>
                    <a:pt x="62612" y="27681"/>
                    <a:pt x="62683" y="27862"/>
                    <a:pt x="62737" y="28046"/>
                  </a:cubicBezTo>
                  <a:cubicBezTo>
                    <a:pt x="62768" y="28136"/>
                    <a:pt x="62800" y="28230"/>
                    <a:pt x="62820" y="28324"/>
                  </a:cubicBezTo>
                  <a:lnTo>
                    <a:pt x="62859" y="28460"/>
                  </a:lnTo>
                  <a:lnTo>
                    <a:pt x="62867" y="28496"/>
                  </a:lnTo>
                  <a:cubicBezTo>
                    <a:pt x="62867" y="28496"/>
                    <a:pt x="62869" y="28504"/>
                    <a:pt x="62872" y="28511"/>
                  </a:cubicBezTo>
                  <a:lnTo>
                    <a:pt x="62872" y="28511"/>
                  </a:lnTo>
                  <a:lnTo>
                    <a:pt x="62886" y="28586"/>
                  </a:lnTo>
                  <a:cubicBezTo>
                    <a:pt x="62922" y="28789"/>
                    <a:pt x="62961" y="28997"/>
                    <a:pt x="62996" y="29204"/>
                  </a:cubicBezTo>
                  <a:cubicBezTo>
                    <a:pt x="63012" y="29392"/>
                    <a:pt x="63023" y="29580"/>
                    <a:pt x="63035" y="29768"/>
                  </a:cubicBezTo>
                  <a:cubicBezTo>
                    <a:pt x="63059" y="30547"/>
                    <a:pt x="62933" y="31361"/>
                    <a:pt x="62679" y="32140"/>
                  </a:cubicBezTo>
                  <a:cubicBezTo>
                    <a:pt x="62166" y="33707"/>
                    <a:pt x="61156" y="35186"/>
                    <a:pt x="59794" y="36310"/>
                  </a:cubicBezTo>
                  <a:cubicBezTo>
                    <a:pt x="59113" y="36881"/>
                    <a:pt x="58369" y="37347"/>
                    <a:pt x="57523" y="37723"/>
                  </a:cubicBezTo>
                  <a:cubicBezTo>
                    <a:pt x="56693" y="38090"/>
                    <a:pt x="55812" y="38368"/>
                    <a:pt x="54889" y="38560"/>
                  </a:cubicBezTo>
                  <a:cubicBezTo>
                    <a:pt x="53709" y="38800"/>
                    <a:pt x="52482" y="38905"/>
                    <a:pt x="51231" y="38905"/>
                  </a:cubicBezTo>
                  <a:cubicBezTo>
                    <a:pt x="50525" y="38905"/>
                    <a:pt x="49812" y="38872"/>
                    <a:pt x="49095" y="38811"/>
                  </a:cubicBezTo>
                  <a:cubicBezTo>
                    <a:pt x="48100" y="38729"/>
                    <a:pt x="47098" y="38596"/>
                    <a:pt x="46092" y="38424"/>
                  </a:cubicBezTo>
                  <a:cubicBezTo>
                    <a:pt x="45094" y="38251"/>
                    <a:pt x="44107" y="38032"/>
                    <a:pt x="43164" y="37711"/>
                  </a:cubicBezTo>
                  <a:cubicBezTo>
                    <a:pt x="41285" y="37077"/>
                    <a:pt x="39594" y="35934"/>
                    <a:pt x="38172" y="34466"/>
                  </a:cubicBezTo>
                  <a:cubicBezTo>
                    <a:pt x="36748" y="32998"/>
                    <a:pt x="35593" y="31228"/>
                    <a:pt x="34645" y="29345"/>
                  </a:cubicBezTo>
                  <a:cubicBezTo>
                    <a:pt x="33695" y="27446"/>
                    <a:pt x="32951" y="25446"/>
                    <a:pt x="32230" y="23391"/>
                  </a:cubicBezTo>
                  <a:cubicBezTo>
                    <a:pt x="31502" y="21343"/>
                    <a:pt x="30801" y="19265"/>
                    <a:pt x="29937" y="17222"/>
                  </a:cubicBezTo>
                  <a:cubicBezTo>
                    <a:pt x="29079" y="15189"/>
                    <a:pt x="28069" y="13213"/>
                    <a:pt x="26883" y="11365"/>
                  </a:cubicBezTo>
                  <a:cubicBezTo>
                    <a:pt x="24534" y="7662"/>
                    <a:pt x="21363" y="4467"/>
                    <a:pt x="17644" y="2444"/>
                  </a:cubicBezTo>
                  <a:cubicBezTo>
                    <a:pt x="15792" y="1425"/>
                    <a:pt x="13819" y="682"/>
                    <a:pt x="11807" y="310"/>
                  </a:cubicBezTo>
                  <a:cubicBezTo>
                    <a:pt x="11310" y="209"/>
                    <a:pt x="10801" y="146"/>
                    <a:pt x="10300" y="91"/>
                  </a:cubicBezTo>
                  <a:cubicBezTo>
                    <a:pt x="10050" y="68"/>
                    <a:pt x="9795" y="48"/>
                    <a:pt x="9540" y="24"/>
                  </a:cubicBezTo>
                  <a:cubicBezTo>
                    <a:pt x="9305" y="12"/>
                    <a:pt x="9051" y="1"/>
                    <a:pt x="8792" y="1"/>
                  </a:cubicBezTo>
                  <a:cubicBezTo>
                    <a:pt x="8753" y="1"/>
                    <a:pt x="8714" y="0"/>
                    <a:pt x="86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2"/>
          <p:cNvGrpSpPr/>
          <p:nvPr/>
        </p:nvGrpSpPr>
        <p:grpSpPr>
          <a:xfrm rot="-3600128">
            <a:off x="7933436" y="4139588"/>
            <a:ext cx="1301233" cy="818366"/>
            <a:chOff x="428720" y="3924496"/>
            <a:chExt cx="1301149" cy="818313"/>
          </a:xfrm>
        </p:grpSpPr>
        <p:sp>
          <p:nvSpPr>
            <p:cNvPr id="535" name="Google Shape;535;p32"/>
            <p:cNvSpPr/>
            <p:nvPr/>
          </p:nvSpPr>
          <p:spPr>
            <a:xfrm>
              <a:off x="808492" y="4386193"/>
              <a:ext cx="284565" cy="212480"/>
            </a:xfrm>
            <a:custGeom>
              <a:avLst/>
              <a:gdLst/>
              <a:ahLst/>
              <a:cxnLst/>
              <a:rect l="l" t="t" r="r" b="b"/>
              <a:pathLst>
                <a:path w="14018" h="10467" extrusionOk="0">
                  <a:moveTo>
                    <a:pt x="4323" y="6733"/>
                  </a:moveTo>
                  <a:cubicBezTo>
                    <a:pt x="4325" y="6736"/>
                    <a:pt x="4326" y="6737"/>
                    <a:pt x="4326" y="6737"/>
                  </a:cubicBezTo>
                  <a:cubicBezTo>
                    <a:pt x="4327" y="6737"/>
                    <a:pt x="4326" y="6736"/>
                    <a:pt x="4323" y="6733"/>
                  </a:cubicBezTo>
                  <a:close/>
                  <a:moveTo>
                    <a:pt x="6482" y="1"/>
                  </a:moveTo>
                  <a:cubicBezTo>
                    <a:pt x="5538" y="1"/>
                    <a:pt x="4545" y="153"/>
                    <a:pt x="3570" y="591"/>
                  </a:cubicBezTo>
                  <a:cubicBezTo>
                    <a:pt x="2438" y="1093"/>
                    <a:pt x="1374" y="1950"/>
                    <a:pt x="700" y="3147"/>
                  </a:cubicBezTo>
                  <a:cubicBezTo>
                    <a:pt x="532" y="3445"/>
                    <a:pt x="395" y="3758"/>
                    <a:pt x="290" y="4079"/>
                  </a:cubicBezTo>
                  <a:cubicBezTo>
                    <a:pt x="168" y="4443"/>
                    <a:pt x="113" y="4764"/>
                    <a:pt x="71" y="5117"/>
                  </a:cubicBezTo>
                  <a:cubicBezTo>
                    <a:pt x="0" y="5814"/>
                    <a:pt x="66" y="6522"/>
                    <a:pt x="274" y="7200"/>
                  </a:cubicBezTo>
                  <a:cubicBezTo>
                    <a:pt x="489" y="7876"/>
                    <a:pt x="857" y="8523"/>
                    <a:pt x="1378" y="9039"/>
                  </a:cubicBezTo>
                  <a:cubicBezTo>
                    <a:pt x="1891" y="9556"/>
                    <a:pt x="2501" y="9908"/>
                    <a:pt x="3155" y="10151"/>
                  </a:cubicBezTo>
                  <a:cubicBezTo>
                    <a:pt x="3722" y="10359"/>
                    <a:pt x="4324" y="10466"/>
                    <a:pt x="4923" y="10466"/>
                  </a:cubicBezTo>
                  <a:cubicBezTo>
                    <a:pt x="5673" y="10466"/>
                    <a:pt x="6418" y="10299"/>
                    <a:pt x="7081" y="9955"/>
                  </a:cubicBezTo>
                  <a:cubicBezTo>
                    <a:pt x="7379" y="9802"/>
                    <a:pt x="7657" y="9614"/>
                    <a:pt x="7904" y="9392"/>
                  </a:cubicBezTo>
                  <a:cubicBezTo>
                    <a:pt x="7994" y="9321"/>
                    <a:pt x="8151" y="9157"/>
                    <a:pt x="8260" y="9035"/>
                  </a:cubicBezTo>
                  <a:cubicBezTo>
                    <a:pt x="8362" y="8910"/>
                    <a:pt x="8463" y="8781"/>
                    <a:pt x="8550" y="8644"/>
                  </a:cubicBezTo>
                  <a:cubicBezTo>
                    <a:pt x="8902" y="8107"/>
                    <a:pt x="9114" y="7505"/>
                    <a:pt x="9176" y="6898"/>
                  </a:cubicBezTo>
                  <a:cubicBezTo>
                    <a:pt x="9242" y="6299"/>
                    <a:pt x="9161" y="5680"/>
                    <a:pt x="8914" y="5151"/>
                  </a:cubicBezTo>
                  <a:lnTo>
                    <a:pt x="8804" y="4929"/>
                  </a:lnTo>
                  <a:lnTo>
                    <a:pt x="8710" y="4776"/>
                  </a:lnTo>
                  <a:lnTo>
                    <a:pt x="8659" y="4701"/>
                  </a:lnTo>
                  <a:lnTo>
                    <a:pt x="8588" y="4607"/>
                  </a:lnTo>
                  <a:lnTo>
                    <a:pt x="8444" y="4428"/>
                  </a:lnTo>
                  <a:cubicBezTo>
                    <a:pt x="8252" y="4224"/>
                    <a:pt x="8048" y="4040"/>
                    <a:pt x="7826" y="3907"/>
                  </a:cubicBezTo>
                  <a:cubicBezTo>
                    <a:pt x="7297" y="3562"/>
                    <a:pt x="6710" y="3406"/>
                    <a:pt x="6159" y="3406"/>
                  </a:cubicBezTo>
                  <a:cubicBezTo>
                    <a:pt x="5796" y="3406"/>
                    <a:pt x="5449" y="3474"/>
                    <a:pt x="5144" y="3601"/>
                  </a:cubicBezTo>
                  <a:cubicBezTo>
                    <a:pt x="4322" y="3939"/>
                    <a:pt x="3973" y="4623"/>
                    <a:pt x="3860" y="5167"/>
                  </a:cubicBezTo>
                  <a:cubicBezTo>
                    <a:pt x="3739" y="5724"/>
                    <a:pt x="3891" y="6170"/>
                    <a:pt x="4040" y="6409"/>
                  </a:cubicBezTo>
                  <a:cubicBezTo>
                    <a:pt x="4179" y="6627"/>
                    <a:pt x="4302" y="6714"/>
                    <a:pt x="4323" y="6733"/>
                  </a:cubicBezTo>
                  <a:lnTo>
                    <a:pt x="4323" y="6733"/>
                  </a:lnTo>
                  <a:cubicBezTo>
                    <a:pt x="4316" y="6723"/>
                    <a:pt x="4297" y="6694"/>
                    <a:pt x="4263" y="6647"/>
                  </a:cubicBezTo>
                  <a:cubicBezTo>
                    <a:pt x="4220" y="6589"/>
                    <a:pt x="4173" y="6495"/>
                    <a:pt x="4126" y="6369"/>
                  </a:cubicBezTo>
                  <a:cubicBezTo>
                    <a:pt x="4032" y="6119"/>
                    <a:pt x="3993" y="5708"/>
                    <a:pt x="4169" y="5258"/>
                  </a:cubicBezTo>
                  <a:cubicBezTo>
                    <a:pt x="4255" y="5034"/>
                    <a:pt x="4400" y="4804"/>
                    <a:pt x="4595" y="4611"/>
                  </a:cubicBezTo>
                  <a:cubicBezTo>
                    <a:pt x="4646" y="4561"/>
                    <a:pt x="4698" y="4522"/>
                    <a:pt x="4749" y="4483"/>
                  </a:cubicBezTo>
                  <a:cubicBezTo>
                    <a:pt x="4787" y="4447"/>
                    <a:pt x="4877" y="4396"/>
                    <a:pt x="4944" y="4349"/>
                  </a:cubicBezTo>
                  <a:cubicBezTo>
                    <a:pt x="4983" y="4338"/>
                    <a:pt x="5069" y="4291"/>
                    <a:pt x="5132" y="4264"/>
                  </a:cubicBezTo>
                  <a:cubicBezTo>
                    <a:pt x="5202" y="4240"/>
                    <a:pt x="5273" y="4217"/>
                    <a:pt x="5347" y="4193"/>
                  </a:cubicBezTo>
                  <a:cubicBezTo>
                    <a:pt x="5493" y="4156"/>
                    <a:pt x="5648" y="4137"/>
                    <a:pt x="5809" y="4137"/>
                  </a:cubicBezTo>
                  <a:cubicBezTo>
                    <a:pt x="6305" y="4137"/>
                    <a:pt x="6846" y="4316"/>
                    <a:pt x="7282" y="4670"/>
                  </a:cubicBezTo>
                  <a:cubicBezTo>
                    <a:pt x="7430" y="4780"/>
                    <a:pt x="7547" y="4925"/>
                    <a:pt x="7661" y="5070"/>
                  </a:cubicBezTo>
                  <a:lnTo>
                    <a:pt x="7723" y="5171"/>
                  </a:lnTo>
                  <a:lnTo>
                    <a:pt x="7755" y="5218"/>
                  </a:lnTo>
                  <a:lnTo>
                    <a:pt x="7794" y="5297"/>
                  </a:lnTo>
                  <a:lnTo>
                    <a:pt x="7873" y="5453"/>
                  </a:lnTo>
                  <a:cubicBezTo>
                    <a:pt x="7862" y="5434"/>
                    <a:pt x="7859" y="5428"/>
                    <a:pt x="7859" y="5428"/>
                  </a:cubicBezTo>
                  <a:lnTo>
                    <a:pt x="7859" y="5428"/>
                  </a:lnTo>
                  <a:cubicBezTo>
                    <a:pt x="7859" y="5428"/>
                    <a:pt x="7864" y="5439"/>
                    <a:pt x="7862" y="5439"/>
                  </a:cubicBezTo>
                  <a:cubicBezTo>
                    <a:pt x="7861" y="5439"/>
                    <a:pt x="7861" y="5439"/>
                    <a:pt x="7860" y="5438"/>
                  </a:cubicBezTo>
                  <a:lnTo>
                    <a:pt x="7860" y="5438"/>
                  </a:lnTo>
                  <a:lnTo>
                    <a:pt x="7864" y="5446"/>
                  </a:lnTo>
                  <a:lnTo>
                    <a:pt x="7869" y="5462"/>
                  </a:lnTo>
                  <a:lnTo>
                    <a:pt x="7880" y="5496"/>
                  </a:lnTo>
                  <a:lnTo>
                    <a:pt x="7904" y="5563"/>
                  </a:lnTo>
                  <a:cubicBezTo>
                    <a:pt x="8025" y="5919"/>
                    <a:pt x="8052" y="6322"/>
                    <a:pt x="7970" y="6730"/>
                  </a:cubicBezTo>
                  <a:cubicBezTo>
                    <a:pt x="7896" y="7133"/>
                    <a:pt x="7716" y="7536"/>
                    <a:pt x="7450" y="7872"/>
                  </a:cubicBezTo>
                  <a:cubicBezTo>
                    <a:pt x="7387" y="7959"/>
                    <a:pt x="7313" y="8037"/>
                    <a:pt x="7238" y="8111"/>
                  </a:cubicBezTo>
                  <a:cubicBezTo>
                    <a:pt x="7159" y="8186"/>
                    <a:pt x="7132" y="8225"/>
                    <a:pt x="7007" y="8319"/>
                  </a:cubicBezTo>
                  <a:cubicBezTo>
                    <a:pt x="6839" y="8456"/>
                    <a:pt x="6651" y="8569"/>
                    <a:pt x="6443" y="8656"/>
                  </a:cubicBezTo>
                  <a:cubicBezTo>
                    <a:pt x="6036" y="8842"/>
                    <a:pt x="5573" y="8934"/>
                    <a:pt x="5100" y="8934"/>
                  </a:cubicBezTo>
                  <a:cubicBezTo>
                    <a:pt x="4631" y="8934"/>
                    <a:pt x="4151" y="8844"/>
                    <a:pt x="3703" y="8667"/>
                  </a:cubicBezTo>
                  <a:cubicBezTo>
                    <a:pt x="3265" y="8495"/>
                    <a:pt x="2838" y="8225"/>
                    <a:pt x="2525" y="7900"/>
                  </a:cubicBezTo>
                  <a:cubicBezTo>
                    <a:pt x="2208" y="7579"/>
                    <a:pt x="1973" y="7164"/>
                    <a:pt x="1828" y="6710"/>
                  </a:cubicBezTo>
                  <a:cubicBezTo>
                    <a:pt x="1683" y="6255"/>
                    <a:pt x="1632" y="5762"/>
                    <a:pt x="1679" y="5277"/>
                  </a:cubicBezTo>
                  <a:cubicBezTo>
                    <a:pt x="1703" y="5046"/>
                    <a:pt x="1750" y="4780"/>
                    <a:pt x="1809" y="4588"/>
                  </a:cubicBezTo>
                  <a:cubicBezTo>
                    <a:pt x="1879" y="4345"/>
                    <a:pt x="1973" y="4114"/>
                    <a:pt x="2086" y="3903"/>
                  </a:cubicBezTo>
                  <a:cubicBezTo>
                    <a:pt x="2541" y="3042"/>
                    <a:pt x="3316" y="2341"/>
                    <a:pt x="4189" y="1895"/>
                  </a:cubicBezTo>
                  <a:cubicBezTo>
                    <a:pt x="4299" y="1836"/>
                    <a:pt x="4411" y="1789"/>
                    <a:pt x="4521" y="1734"/>
                  </a:cubicBezTo>
                  <a:cubicBezTo>
                    <a:pt x="4635" y="1691"/>
                    <a:pt x="4717" y="1652"/>
                    <a:pt x="4854" y="1605"/>
                  </a:cubicBezTo>
                  <a:lnTo>
                    <a:pt x="5050" y="1539"/>
                  </a:lnTo>
                  <a:lnTo>
                    <a:pt x="5206" y="1492"/>
                  </a:lnTo>
                  <a:cubicBezTo>
                    <a:pt x="5324" y="1456"/>
                    <a:pt x="5441" y="1429"/>
                    <a:pt x="5558" y="1398"/>
                  </a:cubicBezTo>
                  <a:cubicBezTo>
                    <a:pt x="6032" y="1292"/>
                    <a:pt x="6510" y="1237"/>
                    <a:pt x="6984" y="1225"/>
                  </a:cubicBezTo>
                  <a:cubicBezTo>
                    <a:pt x="7008" y="1225"/>
                    <a:pt x="7032" y="1225"/>
                    <a:pt x="7056" y="1225"/>
                  </a:cubicBezTo>
                  <a:cubicBezTo>
                    <a:pt x="7977" y="1225"/>
                    <a:pt x="8860" y="1364"/>
                    <a:pt x="9661" y="1586"/>
                  </a:cubicBezTo>
                  <a:cubicBezTo>
                    <a:pt x="10487" y="1816"/>
                    <a:pt x="11181" y="2114"/>
                    <a:pt x="11732" y="2529"/>
                  </a:cubicBezTo>
                  <a:cubicBezTo>
                    <a:pt x="12276" y="2940"/>
                    <a:pt x="12695" y="3406"/>
                    <a:pt x="13024" y="3801"/>
                  </a:cubicBezTo>
                  <a:cubicBezTo>
                    <a:pt x="13349" y="4201"/>
                    <a:pt x="13595" y="4526"/>
                    <a:pt x="13760" y="4752"/>
                  </a:cubicBezTo>
                  <a:cubicBezTo>
                    <a:pt x="13929" y="4976"/>
                    <a:pt x="14018" y="5093"/>
                    <a:pt x="14018" y="5093"/>
                  </a:cubicBezTo>
                  <a:cubicBezTo>
                    <a:pt x="14018" y="5093"/>
                    <a:pt x="13956" y="4956"/>
                    <a:pt x="13842" y="4701"/>
                  </a:cubicBezTo>
                  <a:cubicBezTo>
                    <a:pt x="13721" y="4452"/>
                    <a:pt x="13553" y="4076"/>
                    <a:pt x="13290" y="3617"/>
                  </a:cubicBezTo>
                  <a:cubicBezTo>
                    <a:pt x="13024" y="3160"/>
                    <a:pt x="12684" y="2600"/>
                    <a:pt x="12135" y="2059"/>
                  </a:cubicBezTo>
                  <a:cubicBezTo>
                    <a:pt x="12006" y="1930"/>
                    <a:pt x="11842" y="1785"/>
                    <a:pt x="11693" y="1668"/>
                  </a:cubicBezTo>
                  <a:cubicBezTo>
                    <a:pt x="11524" y="1534"/>
                    <a:pt x="11356" y="1417"/>
                    <a:pt x="11172" y="1299"/>
                  </a:cubicBezTo>
                  <a:cubicBezTo>
                    <a:pt x="10805" y="1069"/>
                    <a:pt x="10393" y="877"/>
                    <a:pt x="9963" y="701"/>
                  </a:cubicBezTo>
                  <a:cubicBezTo>
                    <a:pt x="9105" y="356"/>
                    <a:pt x="8107" y="78"/>
                    <a:pt x="7011" y="16"/>
                  </a:cubicBezTo>
                  <a:cubicBezTo>
                    <a:pt x="6837" y="6"/>
                    <a:pt x="6660" y="1"/>
                    <a:pt x="64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765012" y="4229202"/>
              <a:ext cx="231115" cy="127423"/>
            </a:xfrm>
            <a:custGeom>
              <a:avLst/>
              <a:gdLst/>
              <a:ahLst/>
              <a:cxnLst/>
              <a:rect l="l" t="t" r="r" b="b"/>
              <a:pathLst>
                <a:path w="11385" h="6277" extrusionOk="0">
                  <a:moveTo>
                    <a:pt x="4352" y="0"/>
                  </a:moveTo>
                  <a:cubicBezTo>
                    <a:pt x="2799" y="0"/>
                    <a:pt x="1592" y="497"/>
                    <a:pt x="0" y="680"/>
                  </a:cubicBezTo>
                  <a:cubicBezTo>
                    <a:pt x="1159" y="1091"/>
                    <a:pt x="2020" y="2042"/>
                    <a:pt x="2925" y="2868"/>
                  </a:cubicBezTo>
                  <a:cubicBezTo>
                    <a:pt x="5088" y="4836"/>
                    <a:pt x="7899" y="6276"/>
                    <a:pt x="10797" y="6276"/>
                  </a:cubicBezTo>
                  <a:cubicBezTo>
                    <a:pt x="10862" y="6276"/>
                    <a:pt x="10927" y="6275"/>
                    <a:pt x="10993" y="6274"/>
                  </a:cubicBezTo>
                  <a:cubicBezTo>
                    <a:pt x="9936" y="4939"/>
                    <a:pt x="7102" y="2120"/>
                    <a:pt x="1351" y="895"/>
                  </a:cubicBezTo>
                  <a:cubicBezTo>
                    <a:pt x="1351" y="895"/>
                    <a:pt x="1408" y="892"/>
                    <a:pt x="1515" y="892"/>
                  </a:cubicBezTo>
                  <a:cubicBezTo>
                    <a:pt x="2438" y="892"/>
                    <a:pt x="7102" y="1115"/>
                    <a:pt x="11384" y="5412"/>
                  </a:cubicBezTo>
                  <a:cubicBezTo>
                    <a:pt x="10636" y="3330"/>
                    <a:pt x="9682" y="1494"/>
                    <a:pt x="7587" y="676"/>
                  </a:cubicBezTo>
                  <a:cubicBezTo>
                    <a:pt x="6292" y="171"/>
                    <a:pt x="5263" y="0"/>
                    <a:pt x="43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155664" y="4334370"/>
              <a:ext cx="110229" cy="246767"/>
            </a:xfrm>
            <a:custGeom>
              <a:avLst/>
              <a:gdLst/>
              <a:ahLst/>
              <a:cxnLst/>
              <a:rect l="l" t="t" r="r" b="b"/>
              <a:pathLst>
                <a:path w="5430" h="12156" extrusionOk="0">
                  <a:moveTo>
                    <a:pt x="5132" y="0"/>
                  </a:moveTo>
                  <a:lnTo>
                    <a:pt x="5132" y="0"/>
                  </a:lnTo>
                  <a:cubicBezTo>
                    <a:pt x="3390" y="1852"/>
                    <a:pt x="1594" y="2452"/>
                    <a:pt x="595" y="6076"/>
                  </a:cubicBezTo>
                  <a:cubicBezTo>
                    <a:pt x="0" y="8245"/>
                    <a:pt x="897" y="10109"/>
                    <a:pt x="2122" y="11952"/>
                  </a:cubicBezTo>
                  <a:cubicBezTo>
                    <a:pt x="1132" y="5258"/>
                    <a:pt x="4494" y="1211"/>
                    <a:pt x="4494" y="1210"/>
                  </a:cubicBezTo>
                  <a:lnTo>
                    <a:pt x="4494" y="1210"/>
                  </a:lnTo>
                  <a:cubicBezTo>
                    <a:pt x="2040" y="6554"/>
                    <a:pt x="2608" y="10512"/>
                    <a:pt x="3045" y="12156"/>
                  </a:cubicBezTo>
                  <a:cubicBezTo>
                    <a:pt x="4874" y="9815"/>
                    <a:pt x="5430" y="6629"/>
                    <a:pt x="5136" y="3649"/>
                  </a:cubicBezTo>
                  <a:cubicBezTo>
                    <a:pt x="5015" y="2432"/>
                    <a:pt x="4768" y="1171"/>
                    <a:pt x="5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083420" y="4238864"/>
              <a:ext cx="78297" cy="175148"/>
            </a:xfrm>
            <a:custGeom>
              <a:avLst/>
              <a:gdLst/>
              <a:ahLst/>
              <a:cxnLst/>
              <a:rect l="l" t="t" r="r" b="b"/>
              <a:pathLst>
                <a:path w="3857" h="8628" extrusionOk="0">
                  <a:moveTo>
                    <a:pt x="3645" y="0"/>
                  </a:moveTo>
                  <a:lnTo>
                    <a:pt x="3645" y="0"/>
                  </a:lnTo>
                  <a:cubicBezTo>
                    <a:pt x="2408" y="1316"/>
                    <a:pt x="1136" y="1742"/>
                    <a:pt x="427" y="4314"/>
                  </a:cubicBezTo>
                  <a:cubicBezTo>
                    <a:pt x="0" y="5852"/>
                    <a:pt x="638" y="7176"/>
                    <a:pt x="1507" y="8483"/>
                  </a:cubicBezTo>
                  <a:cubicBezTo>
                    <a:pt x="808" y="3731"/>
                    <a:pt x="3195" y="862"/>
                    <a:pt x="3195" y="862"/>
                  </a:cubicBezTo>
                  <a:lnTo>
                    <a:pt x="3195" y="862"/>
                  </a:lnTo>
                  <a:cubicBezTo>
                    <a:pt x="1453" y="4651"/>
                    <a:pt x="1856" y="7462"/>
                    <a:pt x="2165" y="8628"/>
                  </a:cubicBezTo>
                  <a:cubicBezTo>
                    <a:pt x="3462" y="6969"/>
                    <a:pt x="3856" y="4705"/>
                    <a:pt x="3650" y="2591"/>
                  </a:cubicBezTo>
                  <a:cubicBezTo>
                    <a:pt x="3563" y="1727"/>
                    <a:pt x="3387" y="830"/>
                    <a:pt x="3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11849" y="4107571"/>
              <a:ext cx="198372" cy="77566"/>
            </a:xfrm>
            <a:custGeom>
              <a:avLst/>
              <a:gdLst/>
              <a:ahLst/>
              <a:cxnLst/>
              <a:rect l="l" t="t" r="r" b="b"/>
              <a:pathLst>
                <a:path w="9772" h="3821" extrusionOk="0">
                  <a:moveTo>
                    <a:pt x="5184" y="0"/>
                  </a:moveTo>
                  <a:cubicBezTo>
                    <a:pt x="2628" y="0"/>
                    <a:pt x="1719" y="1104"/>
                    <a:pt x="1" y="1892"/>
                  </a:cubicBezTo>
                  <a:cubicBezTo>
                    <a:pt x="975" y="1919"/>
                    <a:pt x="1864" y="2421"/>
                    <a:pt x="2752" y="2824"/>
                  </a:cubicBezTo>
                  <a:cubicBezTo>
                    <a:pt x="4123" y="3439"/>
                    <a:pt x="5643" y="3821"/>
                    <a:pt x="7138" y="3821"/>
                  </a:cubicBezTo>
                  <a:cubicBezTo>
                    <a:pt x="8009" y="3821"/>
                    <a:pt x="8871" y="3691"/>
                    <a:pt x="9689" y="3403"/>
                  </a:cubicBezTo>
                  <a:cubicBezTo>
                    <a:pt x="8723" y="2763"/>
                    <a:pt x="6503" y="1620"/>
                    <a:pt x="2965" y="1620"/>
                  </a:cubicBezTo>
                  <a:cubicBezTo>
                    <a:pt x="2373" y="1620"/>
                    <a:pt x="1744" y="1652"/>
                    <a:pt x="1077" y="1724"/>
                  </a:cubicBezTo>
                  <a:cubicBezTo>
                    <a:pt x="1077" y="1724"/>
                    <a:pt x="2271" y="1261"/>
                    <a:pt x="4150" y="1261"/>
                  </a:cubicBezTo>
                  <a:cubicBezTo>
                    <a:pt x="5667" y="1261"/>
                    <a:pt x="7630" y="1562"/>
                    <a:pt x="9772" y="2652"/>
                  </a:cubicBezTo>
                  <a:cubicBezTo>
                    <a:pt x="8695" y="1261"/>
                    <a:pt x="7517" y="115"/>
                    <a:pt x="5732" y="16"/>
                  </a:cubicBezTo>
                  <a:cubicBezTo>
                    <a:pt x="5541" y="6"/>
                    <a:pt x="5359" y="0"/>
                    <a:pt x="51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635647" y="4386579"/>
              <a:ext cx="97440" cy="168571"/>
            </a:xfrm>
            <a:custGeom>
              <a:avLst/>
              <a:gdLst/>
              <a:ahLst/>
              <a:cxnLst/>
              <a:rect l="l" t="t" r="r" b="b"/>
              <a:pathLst>
                <a:path w="4800" h="8304" extrusionOk="0">
                  <a:moveTo>
                    <a:pt x="819" y="1"/>
                  </a:moveTo>
                  <a:lnTo>
                    <a:pt x="819" y="1"/>
                  </a:lnTo>
                  <a:cubicBezTo>
                    <a:pt x="3993" y="3622"/>
                    <a:pt x="3547" y="7337"/>
                    <a:pt x="3547" y="7337"/>
                  </a:cubicBezTo>
                  <a:cubicBezTo>
                    <a:pt x="2952" y="3195"/>
                    <a:pt x="1084" y="1050"/>
                    <a:pt x="188" y="236"/>
                  </a:cubicBezTo>
                  <a:lnTo>
                    <a:pt x="188" y="236"/>
                  </a:lnTo>
                  <a:cubicBezTo>
                    <a:pt x="0" y="2342"/>
                    <a:pt x="897" y="4460"/>
                    <a:pt x="2224" y="6124"/>
                  </a:cubicBezTo>
                  <a:cubicBezTo>
                    <a:pt x="2764" y="6809"/>
                    <a:pt x="3399" y="7466"/>
                    <a:pt x="3633" y="8303"/>
                  </a:cubicBezTo>
                  <a:cubicBezTo>
                    <a:pt x="3962" y="6527"/>
                    <a:pt x="4799" y="5474"/>
                    <a:pt x="3997" y="2921"/>
                  </a:cubicBezTo>
                  <a:cubicBezTo>
                    <a:pt x="3520" y="1398"/>
                    <a:pt x="2263" y="631"/>
                    <a:pt x="8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12879" y="4320242"/>
              <a:ext cx="87899" cy="174763"/>
            </a:xfrm>
            <a:custGeom>
              <a:avLst/>
              <a:gdLst/>
              <a:ahLst/>
              <a:cxnLst/>
              <a:rect l="l" t="t" r="r" b="b"/>
              <a:pathLst>
                <a:path w="4330" h="860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3782" y="4017"/>
                    <a:pt x="2830" y="7638"/>
                    <a:pt x="2830" y="7638"/>
                  </a:cubicBezTo>
                  <a:cubicBezTo>
                    <a:pt x="2807" y="3453"/>
                    <a:pt x="1249" y="1077"/>
                    <a:pt x="474" y="145"/>
                  </a:cubicBezTo>
                  <a:lnTo>
                    <a:pt x="474" y="145"/>
                  </a:lnTo>
                  <a:cubicBezTo>
                    <a:pt x="0" y="2204"/>
                    <a:pt x="599" y="4427"/>
                    <a:pt x="1683" y="6256"/>
                  </a:cubicBezTo>
                  <a:cubicBezTo>
                    <a:pt x="2129" y="7007"/>
                    <a:pt x="2666" y="7743"/>
                    <a:pt x="2787" y="8608"/>
                  </a:cubicBezTo>
                  <a:cubicBezTo>
                    <a:pt x="3351" y="6890"/>
                    <a:pt x="4330" y="5962"/>
                    <a:pt x="3880" y="3327"/>
                  </a:cubicBezTo>
                  <a:cubicBezTo>
                    <a:pt x="3613" y="1750"/>
                    <a:pt x="2474" y="818"/>
                    <a:pt x="1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94671" y="4204701"/>
              <a:ext cx="175412" cy="73567"/>
            </a:xfrm>
            <a:custGeom>
              <a:avLst/>
              <a:gdLst/>
              <a:ahLst/>
              <a:cxnLst/>
              <a:rect l="l" t="t" r="r" b="b"/>
              <a:pathLst>
                <a:path w="8641" h="3624" extrusionOk="0">
                  <a:moveTo>
                    <a:pt x="1766" y="1"/>
                  </a:moveTo>
                  <a:cubicBezTo>
                    <a:pt x="1216" y="1"/>
                    <a:pt x="668" y="64"/>
                    <a:pt x="134" y="200"/>
                  </a:cubicBezTo>
                  <a:cubicBezTo>
                    <a:pt x="1058" y="940"/>
                    <a:pt x="3391" y="2397"/>
                    <a:pt x="7419" y="2397"/>
                  </a:cubicBezTo>
                  <a:cubicBezTo>
                    <a:pt x="7503" y="2397"/>
                    <a:pt x="7588" y="2397"/>
                    <a:pt x="7673" y="2395"/>
                  </a:cubicBezTo>
                  <a:lnTo>
                    <a:pt x="7673" y="2395"/>
                  </a:lnTo>
                  <a:cubicBezTo>
                    <a:pt x="7673" y="2395"/>
                    <a:pt x="6962" y="2598"/>
                    <a:pt x="5813" y="2598"/>
                  </a:cubicBezTo>
                  <a:cubicBezTo>
                    <a:pt x="4379" y="2598"/>
                    <a:pt x="2262" y="2282"/>
                    <a:pt x="0" y="857"/>
                  </a:cubicBezTo>
                  <a:lnTo>
                    <a:pt x="0" y="857"/>
                  </a:lnTo>
                  <a:cubicBezTo>
                    <a:pt x="846" y="2184"/>
                    <a:pt x="1801" y="3304"/>
                    <a:pt x="3387" y="3535"/>
                  </a:cubicBezTo>
                  <a:cubicBezTo>
                    <a:pt x="3802" y="3597"/>
                    <a:pt x="4175" y="3624"/>
                    <a:pt x="4514" y="3624"/>
                  </a:cubicBezTo>
                  <a:cubicBezTo>
                    <a:pt x="6334" y="3624"/>
                    <a:pt x="7205" y="2837"/>
                    <a:pt x="8640" y="2330"/>
                  </a:cubicBezTo>
                  <a:cubicBezTo>
                    <a:pt x="7775" y="2227"/>
                    <a:pt x="7028" y="1707"/>
                    <a:pt x="6268" y="1276"/>
                  </a:cubicBezTo>
                  <a:cubicBezTo>
                    <a:pt x="4900" y="504"/>
                    <a:pt x="3322" y="1"/>
                    <a:pt x="17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28720" y="3924496"/>
              <a:ext cx="1301149" cy="818313"/>
            </a:xfrm>
            <a:custGeom>
              <a:avLst/>
              <a:gdLst/>
              <a:ahLst/>
              <a:cxnLst/>
              <a:rect l="l" t="t" r="r" b="b"/>
              <a:pathLst>
                <a:path w="64096" h="40311" extrusionOk="0">
                  <a:moveTo>
                    <a:pt x="8675" y="0"/>
                  </a:moveTo>
                  <a:cubicBezTo>
                    <a:pt x="7708" y="0"/>
                    <a:pt x="6739" y="101"/>
                    <a:pt x="5806" y="349"/>
                  </a:cubicBezTo>
                  <a:cubicBezTo>
                    <a:pt x="5321" y="482"/>
                    <a:pt x="4843" y="655"/>
                    <a:pt x="4393" y="874"/>
                  </a:cubicBezTo>
                  <a:lnTo>
                    <a:pt x="4056" y="1046"/>
                  </a:lnTo>
                  <a:lnTo>
                    <a:pt x="3708" y="1250"/>
                  </a:lnTo>
                  <a:cubicBezTo>
                    <a:pt x="3520" y="1387"/>
                    <a:pt x="3336" y="1504"/>
                    <a:pt x="3144" y="1649"/>
                  </a:cubicBezTo>
                  <a:cubicBezTo>
                    <a:pt x="2949" y="1817"/>
                    <a:pt x="2737" y="1978"/>
                    <a:pt x="2564" y="2153"/>
                  </a:cubicBezTo>
                  <a:cubicBezTo>
                    <a:pt x="2400" y="2334"/>
                    <a:pt x="2212" y="2498"/>
                    <a:pt x="2067" y="2690"/>
                  </a:cubicBezTo>
                  <a:cubicBezTo>
                    <a:pt x="1758" y="3062"/>
                    <a:pt x="1480" y="3457"/>
                    <a:pt x="1253" y="3868"/>
                  </a:cubicBezTo>
                  <a:cubicBezTo>
                    <a:pt x="333" y="5524"/>
                    <a:pt x="0" y="7340"/>
                    <a:pt x="36" y="9040"/>
                  </a:cubicBezTo>
                  <a:cubicBezTo>
                    <a:pt x="40" y="9467"/>
                    <a:pt x="78" y="9886"/>
                    <a:pt x="134" y="10300"/>
                  </a:cubicBezTo>
                  <a:cubicBezTo>
                    <a:pt x="165" y="10508"/>
                    <a:pt x="192" y="10708"/>
                    <a:pt x="231" y="10919"/>
                  </a:cubicBezTo>
                  <a:cubicBezTo>
                    <a:pt x="275" y="11115"/>
                    <a:pt x="309" y="11302"/>
                    <a:pt x="360" y="11506"/>
                  </a:cubicBezTo>
                  <a:cubicBezTo>
                    <a:pt x="560" y="12300"/>
                    <a:pt x="811" y="13044"/>
                    <a:pt x="1132" y="13745"/>
                  </a:cubicBezTo>
                  <a:cubicBezTo>
                    <a:pt x="1769" y="15147"/>
                    <a:pt x="2608" y="16356"/>
                    <a:pt x="3543" y="17346"/>
                  </a:cubicBezTo>
                  <a:cubicBezTo>
                    <a:pt x="4487" y="18322"/>
                    <a:pt x="5504" y="19101"/>
                    <a:pt x="6467" y="19735"/>
                  </a:cubicBezTo>
                  <a:cubicBezTo>
                    <a:pt x="7430" y="20380"/>
                    <a:pt x="8335" y="20925"/>
                    <a:pt x="9137" y="21437"/>
                  </a:cubicBezTo>
                  <a:cubicBezTo>
                    <a:pt x="10747" y="22452"/>
                    <a:pt x="11925" y="23375"/>
                    <a:pt x="12641" y="24100"/>
                  </a:cubicBezTo>
                  <a:cubicBezTo>
                    <a:pt x="12993" y="24467"/>
                    <a:pt x="13260" y="24758"/>
                    <a:pt x="13416" y="24969"/>
                  </a:cubicBezTo>
                  <a:cubicBezTo>
                    <a:pt x="13580" y="25177"/>
                    <a:pt x="13667" y="25282"/>
                    <a:pt x="13667" y="25282"/>
                  </a:cubicBezTo>
                  <a:cubicBezTo>
                    <a:pt x="13667" y="25282"/>
                    <a:pt x="13584" y="25172"/>
                    <a:pt x="13432" y="24957"/>
                  </a:cubicBezTo>
                  <a:cubicBezTo>
                    <a:pt x="13287" y="24734"/>
                    <a:pt x="13040" y="24429"/>
                    <a:pt x="12707" y="24041"/>
                  </a:cubicBezTo>
                  <a:cubicBezTo>
                    <a:pt x="12026" y="23274"/>
                    <a:pt x="10891" y="22256"/>
                    <a:pt x="9318" y="21171"/>
                  </a:cubicBezTo>
                  <a:cubicBezTo>
                    <a:pt x="8534" y="20615"/>
                    <a:pt x="7658" y="20028"/>
                    <a:pt x="6738" y="19351"/>
                  </a:cubicBezTo>
                  <a:cubicBezTo>
                    <a:pt x="5818" y="18670"/>
                    <a:pt x="4870" y="17895"/>
                    <a:pt x="4006" y="16924"/>
                  </a:cubicBezTo>
                  <a:cubicBezTo>
                    <a:pt x="3152" y="15953"/>
                    <a:pt x="2404" y="14775"/>
                    <a:pt x="1856" y="13436"/>
                  </a:cubicBezTo>
                  <a:cubicBezTo>
                    <a:pt x="1582" y="12770"/>
                    <a:pt x="1363" y="12050"/>
                    <a:pt x="1206" y="11322"/>
                  </a:cubicBezTo>
                  <a:cubicBezTo>
                    <a:pt x="1163" y="11146"/>
                    <a:pt x="1132" y="10946"/>
                    <a:pt x="1097" y="10755"/>
                  </a:cubicBezTo>
                  <a:cubicBezTo>
                    <a:pt x="1070" y="10578"/>
                    <a:pt x="1050" y="10379"/>
                    <a:pt x="1026" y="10191"/>
                  </a:cubicBezTo>
                  <a:cubicBezTo>
                    <a:pt x="987" y="9811"/>
                    <a:pt x="963" y="9423"/>
                    <a:pt x="971" y="9032"/>
                  </a:cubicBezTo>
                  <a:cubicBezTo>
                    <a:pt x="987" y="7474"/>
                    <a:pt x="1351" y="5830"/>
                    <a:pt x="2197" y="4420"/>
                  </a:cubicBezTo>
                  <a:cubicBezTo>
                    <a:pt x="2404" y="4068"/>
                    <a:pt x="2655" y="3736"/>
                    <a:pt x="2920" y="3426"/>
                  </a:cubicBezTo>
                  <a:cubicBezTo>
                    <a:pt x="3050" y="3262"/>
                    <a:pt x="3211" y="3132"/>
                    <a:pt x="3352" y="2984"/>
                  </a:cubicBezTo>
                  <a:cubicBezTo>
                    <a:pt x="3500" y="2839"/>
                    <a:pt x="3657" y="2729"/>
                    <a:pt x="3805" y="2600"/>
                  </a:cubicBezTo>
                  <a:cubicBezTo>
                    <a:pt x="3970" y="2478"/>
                    <a:pt x="4168" y="2352"/>
                    <a:pt x="4352" y="2229"/>
                  </a:cubicBezTo>
                  <a:lnTo>
                    <a:pt x="4352" y="2229"/>
                  </a:lnTo>
                  <a:cubicBezTo>
                    <a:pt x="4358" y="2226"/>
                    <a:pt x="4377" y="2216"/>
                    <a:pt x="4377" y="2216"/>
                  </a:cubicBezTo>
                  <a:lnTo>
                    <a:pt x="4409" y="2197"/>
                  </a:lnTo>
                  <a:lnTo>
                    <a:pt x="4479" y="2162"/>
                  </a:lnTo>
                  <a:lnTo>
                    <a:pt x="4616" y="2083"/>
                  </a:lnTo>
                  <a:lnTo>
                    <a:pt x="4898" y="1947"/>
                  </a:lnTo>
                  <a:cubicBezTo>
                    <a:pt x="5281" y="1770"/>
                    <a:pt x="5688" y="1633"/>
                    <a:pt x="6111" y="1528"/>
                  </a:cubicBezTo>
                  <a:cubicBezTo>
                    <a:pt x="6839" y="1350"/>
                    <a:pt x="7605" y="1273"/>
                    <a:pt x="8388" y="1273"/>
                  </a:cubicBezTo>
                  <a:cubicBezTo>
                    <a:pt x="9425" y="1273"/>
                    <a:pt x="10493" y="1409"/>
                    <a:pt x="11545" y="1629"/>
                  </a:cubicBezTo>
                  <a:cubicBezTo>
                    <a:pt x="12469" y="1825"/>
                    <a:pt x="13389" y="2099"/>
                    <a:pt x="14297" y="2440"/>
                  </a:cubicBezTo>
                  <a:cubicBezTo>
                    <a:pt x="15197" y="2792"/>
                    <a:pt x="16086" y="3210"/>
                    <a:pt x="16943" y="3700"/>
                  </a:cubicBezTo>
                  <a:cubicBezTo>
                    <a:pt x="17804" y="4186"/>
                    <a:pt x="18634" y="4737"/>
                    <a:pt x="19433" y="5348"/>
                  </a:cubicBezTo>
                  <a:lnTo>
                    <a:pt x="20025" y="5818"/>
                  </a:lnTo>
                  <a:lnTo>
                    <a:pt x="20592" y="6299"/>
                  </a:lnTo>
                  <a:lnTo>
                    <a:pt x="21171" y="6828"/>
                  </a:lnTo>
                  <a:cubicBezTo>
                    <a:pt x="21344" y="6984"/>
                    <a:pt x="21532" y="7180"/>
                    <a:pt x="21711" y="7353"/>
                  </a:cubicBezTo>
                  <a:cubicBezTo>
                    <a:pt x="23148" y="8801"/>
                    <a:pt x="24428" y="10445"/>
                    <a:pt x="25556" y="12211"/>
                  </a:cubicBezTo>
                  <a:cubicBezTo>
                    <a:pt x="26679" y="13980"/>
                    <a:pt x="27638" y="15875"/>
                    <a:pt x="28461" y="17848"/>
                  </a:cubicBezTo>
                  <a:cubicBezTo>
                    <a:pt x="29283" y="19813"/>
                    <a:pt x="29968" y="21872"/>
                    <a:pt x="30696" y="23935"/>
                  </a:cubicBezTo>
                  <a:cubicBezTo>
                    <a:pt x="31059" y="24965"/>
                    <a:pt x="31440" y="26002"/>
                    <a:pt x="31854" y="27027"/>
                  </a:cubicBezTo>
                  <a:cubicBezTo>
                    <a:pt x="32058" y="27540"/>
                    <a:pt x="32269" y="28050"/>
                    <a:pt x="32501" y="28563"/>
                  </a:cubicBezTo>
                  <a:cubicBezTo>
                    <a:pt x="32614" y="28825"/>
                    <a:pt x="32732" y="29067"/>
                    <a:pt x="32849" y="29314"/>
                  </a:cubicBezTo>
                  <a:lnTo>
                    <a:pt x="32935" y="29498"/>
                  </a:lnTo>
                  <a:lnTo>
                    <a:pt x="33029" y="29694"/>
                  </a:lnTo>
                  <a:lnTo>
                    <a:pt x="33216" y="30070"/>
                  </a:lnTo>
                  <a:cubicBezTo>
                    <a:pt x="34226" y="32059"/>
                    <a:pt x="35471" y="33953"/>
                    <a:pt x="37045" y="35562"/>
                  </a:cubicBezTo>
                  <a:cubicBezTo>
                    <a:pt x="37832" y="36364"/>
                    <a:pt x="38701" y="37096"/>
                    <a:pt x="39648" y="37707"/>
                  </a:cubicBezTo>
                  <a:cubicBezTo>
                    <a:pt x="39883" y="37860"/>
                    <a:pt x="40126" y="38009"/>
                    <a:pt x="40384" y="38146"/>
                  </a:cubicBezTo>
                  <a:lnTo>
                    <a:pt x="40768" y="38353"/>
                  </a:lnTo>
                  <a:lnTo>
                    <a:pt x="41128" y="38525"/>
                  </a:lnTo>
                  <a:cubicBezTo>
                    <a:pt x="41634" y="38776"/>
                    <a:pt x="42158" y="38972"/>
                    <a:pt x="42686" y="39147"/>
                  </a:cubicBezTo>
                  <a:cubicBezTo>
                    <a:pt x="43739" y="39492"/>
                    <a:pt x="44805" y="39711"/>
                    <a:pt x="45853" y="39875"/>
                  </a:cubicBezTo>
                  <a:cubicBezTo>
                    <a:pt x="46895" y="40040"/>
                    <a:pt x="47940" y="40166"/>
                    <a:pt x="48986" y="40240"/>
                  </a:cubicBezTo>
                  <a:cubicBezTo>
                    <a:pt x="49635" y="40285"/>
                    <a:pt x="50287" y="40311"/>
                    <a:pt x="50938" y="40311"/>
                  </a:cubicBezTo>
                  <a:cubicBezTo>
                    <a:pt x="52371" y="40311"/>
                    <a:pt x="53796" y="40186"/>
                    <a:pt x="55174" y="39868"/>
                  </a:cubicBezTo>
                  <a:cubicBezTo>
                    <a:pt x="57171" y="39410"/>
                    <a:pt x="59093" y="38553"/>
                    <a:pt x="60584" y="37234"/>
                  </a:cubicBezTo>
                  <a:cubicBezTo>
                    <a:pt x="62076" y="35934"/>
                    <a:pt x="63184" y="34266"/>
                    <a:pt x="63716" y="32462"/>
                  </a:cubicBezTo>
                  <a:cubicBezTo>
                    <a:pt x="63982" y="31561"/>
                    <a:pt x="64096" y="30633"/>
                    <a:pt x="64041" y="29714"/>
                  </a:cubicBezTo>
                  <a:cubicBezTo>
                    <a:pt x="64018" y="29479"/>
                    <a:pt x="63990" y="29244"/>
                    <a:pt x="63966" y="29013"/>
                  </a:cubicBezTo>
                  <a:cubicBezTo>
                    <a:pt x="63924" y="28805"/>
                    <a:pt x="63881" y="28601"/>
                    <a:pt x="63838" y="28398"/>
                  </a:cubicBezTo>
                  <a:lnTo>
                    <a:pt x="63822" y="28319"/>
                  </a:lnTo>
                  <a:cubicBezTo>
                    <a:pt x="63807" y="28257"/>
                    <a:pt x="63810" y="28281"/>
                    <a:pt x="63802" y="28253"/>
                  </a:cubicBezTo>
                  <a:lnTo>
                    <a:pt x="63791" y="28214"/>
                  </a:lnTo>
                  <a:lnTo>
                    <a:pt x="63744" y="28053"/>
                  </a:lnTo>
                  <a:cubicBezTo>
                    <a:pt x="63713" y="27948"/>
                    <a:pt x="63677" y="27842"/>
                    <a:pt x="63637" y="27741"/>
                  </a:cubicBezTo>
                  <a:cubicBezTo>
                    <a:pt x="63567" y="27529"/>
                    <a:pt x="63482" y="27329"/>
                    <a:pt x="63391" y="27130"/>
                  </a:cubicBezTo>
                  <a:cubicBezTo>
                    <a:pt x="62659" y="25548"/>
                    <a:pt x="61462" y="24311"/>
                    <a:pt x="60150" y="23497"/>
                  </a:cubicBezTo>
                  <a:cubicBezTo>
                    <a:pt x="58811" y="22663"/>
                    <a:pt x="57351" y="22264"/>
                    <a:pt x="55969" y="22217"/>
                  </a:cubicBezTo>
                  <a:cubicBezTo>
                    <a:pt x="55882" y="22214"/>
                    <a:pt x="55796" y="22213"/>
                    <a:pt x="55709" y="22213"/>
                  </a:cubicBezTo>
                  <a:cubicBezTo>
                    <a:pt x="54425" y="22213"/>
                    <a:pt x="53225" y="22514"/>
                    <a:pt x="52238" y="23081"/>
                  </a:cubicBezTo>
                  <a:cubicBezTo>
                    <a:pt x="51741" y="23372"/>
                    <a:pt x="51264" y="23735"/>
                    <a:pt x="50896" y="24131"/>
                  </a:cubicBezTo>
                  <a:cubicBezTo>
                    <a:pt x="50536" y="24538"/>
                    <a:pt x="50222" y="24957"/>
                    <a:pt x="49999" y="25395"/>
                  </a:cubicBezTo>
                  <a:cubicBezTo>
                    <a:pt x="49530" y="26257"/>
                    <a:pt x="49342" y="27130"/>
                    <a:pt x="49291" y="27878"/>
                  </a:cubicBezTo>
                  <a:cubicBezTo>
                    <a:pt x="49239" y="28629"/>
                    <a:pt x="49349" y="29267"/>
                    <a:pt x="49494" y="29764"/>
                  </a:cubicBezTo>
                  <a:cubicBezTo>
                    <a:pt x="49658" y="30254"/>
                    <a:pt x="49839" y="30606"/>
                    <a:pt x="49983" y="30829"/>
                  </a:cubicBezTo>
                  <a:cubicBezTo>
                    <a:pt x="50128" y="31049"/>
                    <a:pt x="50207" y="31161"/>
                    <a:pt x="50207" y="31161"/>
                  </a:cubicBezTo>
                  <a:cubicBezTo>
                    <a:pt x="50207" y="31161"/>
                    <a:pt x="50136" y="31044"/>
                    <a:pt x="50003" y="30817"/>
                  </a:cubicBezTo>
                  <a:cubicBezTo>
                    <a:pt x="49870" y="30586"/>
                    <a:pt x="49714" y="30230"/>
                    <a:pt x="49580" y="29741"/>
                  </a:cubicBezTo>
                  <a:cubicBezTo>
                    <a:pt x="49467" y="29248"/>
                    <a:pt x="49392" y="28621"/>
                    <a:pt x="49483" y="27893"/>
                  </a:cubicBezTo>
                  <a:cubicBezTo>
                    <a:pt x="49576" y="27177"/>
                    <a:pt x="49795" y="26351"/>
                    <a:pt x="50281" y="25556"/>
                  </a:cubicBezTo>
                  <a:cubicBezTo>
                    <a:pt x="50508" y="25148"/>
                    <a:pt x="50825" y="24769"/>
                    <a:pt x="51177" y="24409"/>
                  </a:cubicBezTo>
                  <a:cubicBezTo>
                    <a:pt x="51549" y="24049"/>
                    <a:pt x="51969" y="23755"/>
                    <a:pt x="52477" y="23489"/>
                  </a:cubicBezTo>
                  <a:cubicBezTo>
                    <a:pt x="53309" y="23061"/>
                    <a:pt x="54334" y="22816"/>
                    <a:pt x="55412" y="22816"/>
                  </a:cubicBezTo>
                  <a:cubicBezTo>
                    <a:pt x="55586" y="22816"/>
                    <a:pt x="55762" y="22822"/>
                    <a:pt x="55938" y="22835"/>
                  </a:cubicBezTo>
                  <a:cubicBezTo>
                    <a:pt x="57206" y="22925"/>
                    <a:pt x="58549" y="23356"/>
                    <a:pt x="59715" y="24147"/>
                  </a:cubicBezTo>
                  <a:cubicBezTo>
                    <a:pt x="60898" y="24949"/>
                    <a:pt x="61939" y="26093"/>
                    <a:pt x="62542" y="27506"/>
                  </a:cubicBezTo>
                  <a:cubicBezTo>
                    <a:pt x="62612" y="27681"/>
                    <a:pt x="62683" y="27862"/>
                    <a:pt x="62737" y="28046"/>
                  </a:cubicBezTo>
                  <a:cubicBezTo>
                    <a:pt x="62768" y="28136"/>
                    <a:pt x="62800" y="28230"/>
                    <a:pt x="62820" y="28324"/>
                  </a:cubicBezTo>
                  <a:lnTo>
                    <a:pt x="62859" y="28460"/>
                  </a:lnTo>
                  <a:lnTo>
                    <a:pt x="62867" y="28496"/>
                  </a:lnTo>
                  <a:cubicBezTo>
                    <a:pt x="62867" y="28496"/>
                    <a:pt x="62869" y="28504"/>
                    <a:pt x="62872" y="28511"/>
                  </a:cubicBezTo>
                  <a:lnTo>
                    <a:pt x="62872" y="28511"/>
                  </a:lnTo>
                  <a:lnTo>
                    <a:pt x="62886" y="28586"/>
                  </a:lnTo>
                  <a:cubicBezTo>
                    <a:pt x="62922" y="28789"/>
                    <a:pt x="62961" y="28997"/>
                    <a:pt x="62996" y="29204"/>
                  </a:cubicBezTo>
                  <a:cubicBezTo>
                    <a:pt x="63012" y="29392"/>
                    <a:pt x="63023" y="29580"/>
                    <a:pt x="63035" y="29768"/>
                  </a:cubicBezTo>
                  <a:cubicBezTo>
                    <a:pt x="63059" y="30547"/>
                    <a:pt x="62933" y="31361"/>
                    <a:pt x="62679" y="32140"/>
                  </a:cubicBezTo>
                  <a:cubicBezTo>
                    <a:pt x="62166" y="33707"/>
                    <a:pt x="61156" y="35186"/>
                    <a:pt x="59794" y="36310"/>
                  </a:cubicBezTo>
                  <a:cubicBezTo>
                    <a:pt x="59113" y="36881"/>
                    <a:pt x="58369" y="37347"/>
                    <a:pt x="57523" y="37723"/>
                  </a:cubicBezTo>
                  <a:cubicBezTo>
                    <a:pt x="56693" y="38090"/>
                    <a:pt x="55812" y="38368"/>
                    <a:pt x="54889" y="38560"/>
                  </a:cubicBezTo>
                  <a:cubicBezTo>
                    <a:pt x="53709" y="38800"/>
                    <a:pt x="52482" y="38905"/>
                    <a:pt x="51231" y="38905"/>
                  </a:cubicBezTo>
                  <a:cubicBezTo>
                    <a:pt x="50525" y="38905"/>
                    <a:pt x="49812" y="38872"/>
                    <a:pt x="49095" y="38811"/>
                  </a:cubicBezTo>
                  <a:cubicBezTo>
                    <a:pt x="48100" y="38729"/>
                    <a:pt x="47098" y="38596"/>
                    <a:pt x="46092" y="38424"/>
                  </a:cubicBezTo>
                  <a:cubicBezTo>
                    <a:pt x="45094" y="38251"/>
                    <a:pt x="44107" y="38032"/>
                    <a:pt x="43164" y="37711"/>
                  </a:cubicBezTo>
                  <a:cubicBezTo>
                    <a:pt x="41285" y="37077"/>
                    <a:pt x="39594" y="35934"/>
                    <a:pt x="38172" y="34466"/>
                  </a:cubicBezTo>
                  <a:cubicBezTo>
                    <a:pt x="36748" y="32998"/>
                    <a:pt x="35593" y="31228"/>
                    <a:pt x="34645" y="29345"/>
                  </a:cubicBezTo>
                  <a:cubicBezTo>
                    <a:pt x="33695" y="27446"/>
                    <a:pt x="32951" y="25446"/>
                    <a:pt x="32230" y="23391"/>
                  </a:cubicBezTo>
                  <a:cubicBezTo>
                    <a:pt x="31502" y="21343"/>
                    <a:pt x="30801" y="19265"/>
                    <a:pt x="29937" y="17222"/>
                  </a:cubicBezTo>
                  <a:cubicBezTo>
                    <a:pt x="29079" y="15189"/>
                    <a:pt x="28069" y="13213"/>
                    <a:pt x="26883" y="11365"/>
                  </a:cubicBezTo>
                  <a:cubicBezTo>
                    <a:pt x="24534" y="7662"/>
                    <a:pt x="21363" y="4467"/>
                    <a:pt x="17644" y="2444"/>
                  </a:cubicBezTo>
                  <a:cubicBezTo>
                    <a:pt x="15792" y="1425"/>
                    <a:pt x="13819" y="682"/>
                    <a:pt x="11807" y="310"/>
                  </a:cubicBezTo>
                  <a:cubicBezTo>
                    <a:pt x="11310" y="209"/>
                    <a:pt x="10801" y="146"/>
                    <a:pt x="10300" y="91"/>
                  </a:cubicBezTo>
                  <a:cubicBezTo>
                    <a:pt x="10050" y="68"/>
                    <a:pt x="9795" y="48"/>
                    <a:pt x="9540" y="24"/>
                  </a:cubicBezTo>
                  <a:cubicBezTo>
                    <a:pt x="9305" y="12"/>
                    <a:pt x="9051" y="1"/>
                    <a:pt x="8792" y="1"/>
                  </a:cubicBezTo>
                  <a:cubicBezTo>
                    <a:pt x="8753" y="1"/>
                    <a:pt x="8714" y="0"/>
                    <a:pt x="86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5342975" y="2118171"/>
            <a:ext cx="29190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6724925" y="1209759"/>
            <a:ext cx="15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5342975" y="3102784"/>
            <a:ext cx="2919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 rot="-6348413">
            <a:off x="7958672" y="-72551"/>
            <a:ext cx="1525405" cy="1292844"/>
            <a:chOff x="7342446" y="4137056"/>
            <a:chExt cx="1525382" cy="1292824"/>
          </a:xfrm>
        </p:grpSpPr>
        <p:sp>
          <p:nvSpPr>
            <p:cNvPr id="94" name="Google Shape;94;p8"/>
            <p:cNvSpPr/>
            <p:nvPr/>
          </p:nvSpPr>
          <p:spPr>
            <a:xfrm rot="-1505285">
              <a:off x="7913789" y="4875545"/>
              <a:ext cx="284568" cy="212482"/>
            </a:xfrm>
            <a:custGeom>
              <a:avLst/>
              <a:gdLst/>
              <a:ahLst/>
              <a:cxnLst/>
              <a:rect l="l" t="t" r="r" b="b"/>
              <a:pathLst>
                <a:path w="14018" h="10467" extrusionOk="0">
                  <a:moveTo>
                    <a:pt x="4323" y="6733"/>
                  </a:moveTo>
                  <a:cubicBezTo>
                    <a:pt x="4325" y="6736"/>
                    <a:pt x="4326" y="6737"/>
                    <a:pt x="4326" y="6737"/>
                  </a:cubicBezTo>
                  <a:cubicBezTo>
                    <a:pt x="4327" y="6737"/>
                    <a:pt x="4326" y="6736"/>
                    <a:pt x="4323" y="6733"/>
                  </a:cubicBezTo>
                  <a:close/>
                  <a:moveTo>
                    <a:pt x="6482" y="1"/>
                  </a:moveTo>
                  <a:cubicBezTo>
                    <a:pt x="5538" y="1"/>
                    <a:pt x="4545" y="153"/>
                    <a:pt x="3570" y="591"/>
                  </a:cubicBezTo>
                  <a:cubicBezTo>
                    <a:pt x="2438" y="1093"/>
                    <a:pt x="1374" y="1950"/>
                    <a:pt x="700" y="3147"/>
                  </a:cubicBezTo>
                  <a:cubicBezTo>
                    <a:pt x="532" y="3445"/>
                    <a:pt x="395" y="3758"/>
                    <a:pt x="290" y="4079"/>
                  </a:cubicBezTo>
                  <a:cubicBezTo>
                    <a:pt x="168" y="4443"/>
                    <a:pt x="113" y="4764"/>
                    <a:pt x="71" y="5117"/>
                  </a:cubicBezTo>
                  <a:cubicBezTo>
                    <a:pt x="0" y="5814"/>
                    <a:pt x="66" y="6522"/>
                    <a:pt x="274" y="7200"/>
                  </a:cubicBezTo>
                  <a:cubicBezTo>
                    <a:pt x="489" y="7876"/>
                    <a:pt x="857" y="8523"/>
                    <a:pt x="1378" y="9039"/>
                  </a:cubicBezTo>
                  <a:cubicBezTo>
                    <a:pt x="1891" y="9556"/>
                    <a:pt x="2501" y="9908"/>
                    <a:pt x="3155" y="10151"/>
                  </a:cubicBezTo>
                  <a:cubicBezTo>
                    <a:pt x="3722" y="10359"/>
                    <a:pt x="4324" y="10466"/>
                    <a:pt x="4923" y="10466"/>
                  </a:cubicBezTo>
                  <a:cubicBezTo>
                    <a:pt x="5673" y="10466"/>
                    <a:pt x="6418" y="10299"/>
                    <a:pt x="7081" y="9955"/>
                  </a:cubicBezTo>
                  <a:cubicBezTo>
                    <a:pt x="7379" y="9802"/>
                    <a:pt x="7657" y="9614"/>
                    <a:pt x="7904" y="9392"/>
                  </a:cubicBezTo>
                  <a:cubicBezTo>
                    <a:pt x="7994" y="9321"/>
                    <a:pt x="8151" y="9157"/>
                    <a:pt x="8260" y="9035"/>
                  </a:cubicBezTo>
                  <a:cubicBezTo>
                    <a:pt x="8362" y="8910"/>
                    <a:pt x="8463" y="8781"/>
                    <a:pt x="8550" y="8644"/>
                  </a:cubicBezTo>
                  <a:cubicBezTo>
                    <a:pt x="8902" y="8107"/>
                    <a:pt x="9114" y="7505"/>
                    <a:pt x="9176" y="6898"/>
                  </a:cubicBezTo>
                  <a:cubicBezTo>
                    <a:pt x="9242" y="6299"/>
                    <a:pt x="9161" y="5680"/>
                    <a:pt x="8914" y="5151"/>
                  </a:cubicBezTo>
                  <a:lnTo>
                    <a:pt x="8804" y="4929"/>
                  </a:lnTo>
                  <a:lnTo>
                    <a:pt x="8710" y="4776"/>
                  </a:lnTo>
                  <a:lnTo>
                    <a:pt x="8659" y="4701"/>
                  </a:lnTo>
                  <a:lnTo>
                    <a:pt x="8588" y="4607"/>
                  </a:lnTo>
                  <a:lnTo>
                    <a:pt x="8444" y="4428"/>
                  </a:lnTo>
                  <a:cubicBezTo>
                    <a:pt x="8252" y="4224"/>
                    <a:pt x="8048" y="4040"/>
                    <a:pt x="7826" y="3907"/>
                  </a:cubicBezTo>
                  <a:cubicBezTo>
                    <a:pt x="7297" y="3562"/>
                    <a:pt x="6710" y="3406"/>
                    <a:pt x="6159" y="3406"/>
                  </a:cubicBezTo>
                  <a:cubicBezTo>
                    <a:pt x="5796" y="3406"/>
                    <a:pt x="5449" y="3474"/>
                    <a:pt x="5144" y="3601"/>
                  </a:cubicBezTo>
                  <a:cubicBezTo>
                    <a:pt x="4322" y="3939"/>
                    <a:pt x="3973" y="4623"/>
                    <a:pt x="3860" y="5167"/>
                  </a:cubicBezTo>
                  <a:cubicBezTo>
                    <a:pt x="3739" y="5724"/>
                    <a:pt x="3891" y="6170"/>
                    <a:pt x="4040" y="6409"/>
                  </a:cubicBezTo>
                  <a:cubicBezTo>
                    <a:pt x="4179" y="6627"/>
                    <a:pt x="4302" y="6714"/>
                    <a:pt x="4323" y="6733"/>
                  </a:cubicBezTo>
                  <a:lnTo>
                    <a:pt x="4323" y="6733"/>
                  </a:lnTo>
                  <a:cubicBezTo>
                    <a:pt x="4316" y="6723"/>
                    <a:pt x="4297" y="6694"/>
                    <a:pt x="4263" y="6647"/>
                  </a:cubicBezTo>
                  <a:cubicBezTo>
                    <a:pt x="4220" y="6589"/>
                    <a:pt x="4173" y="6495"/>
                    <a:pt x="4126" y="6369"/>
                  </a:cubicBezTo>
                  <a:cubicBezTo>
                    <a:pt x="4032" y="6119"/>
                    <a:pt x="3993" y="5708"/>
                    <a:pt x="4169" y="5258"/>
                  </a:cubicBezTo>
                  <a:cubicBezTo>
                    <a:pt x="4255" y="5034"/>
                    <a:pt x="4400" y="4804"/>
                    <a:pt x="4595" y="4611"/>
                  </a:cubicBezTo>
                  <a:cubicBezTo>
                    <a:pt x="4646" y="4561"/>
                    <a:pt x="4698" y="4522"/>
                    <a:pt x="4749" y="4483"/>
                  </a:cubicBezTo>
                  <a:cubicBezTo>
                    <a:pt x="4787" y="4447"/>
                    <a:pt x="4877" y="4396"/>
                    <a:pt x="4944" y="4349"/>
                  </a:cubicBezTo>
                  <a:cubicBezTo>
                    <a:pt x="4983" y="4338"/>
                    <a:pt x="5069" y="4291"/>
                    <a:pt x="5132" y="4264"/>
                  </a:cubicBezTo>
                  <a:cubicBezTo>
                    <a:pt x="5202" y="4240"/>
                    <a:pt x="5273" y="4217"/>
                    <a:pt x="5347" y="4193"/>
                  </a:cubicBezTo>
                  <a:cubicBezTo>
                    <a:pt x="5493" y="4156"/>
                    <a:pt x="5648" y="4137"/>
                    <a:pt x="5809" y="4137"/>
                  </a:cubicBezTo>
                  <a:cubicBezTo>
                    <a:pt x="6305" y="4137"/>
                    <a:pt x="6846" y="4316"/>
                    <a:pt x="7282" y="4670"/>
                  </a:cubicBezTo>
                  <a:cubicBezTo>
                    <a:pt x="7430" y="4780"/>
                    <a:pt x="7547" y="4925"/>
                    <a:pt x="7661" y="5070"/>
                  </a:cubicBezTo>
                  <a:lnTo>
                    <a:pt x="7723" y="5171"/>
                  </a:lnTo>
                  <a:lnTo>
                    <a:pt x="7755" y="5218"/>
                  </a:lnTo>
                  <a:lnTo>
                    <a:pt x="7794" y="5297"/>
                  </a:lnTo>
                  <a:lnTo>
                    <a:pt x="7873" y="5453"/>
                  </a:lnTo>
                  <a:cubicBezTo>
                    <a:pt x="7862" y="5434"/>
                    <a:pt x="7859" y="5428"/>
                    <a:pt x="7859" y="5428"/>
                  </a:cubicBezTo>
                  <a:lnTo>
                    <a:pt x="7859" y="5428"/>
                  </a:lnTo>
                  <a:cubicBezTo>
                    <a:pt x="7859" y="5428"/>
                    <a:pt x="7864" y="5439"/>
                    <a:pt x="7862" y="5439"/>
                  </a:cubicBezTo>
                  <a:cubicBezTo>
                    <a:pt x="7861" y="5439"/>
                    <a:pt x="7861" y="5439"/>
                    <a:pt x="7860" y="5438"/>
                  </a:cubicBezTo>
                  <a:lnTo>
                    <a:pt x="7860" y="5438"/>
                  </a:lnTo>
                  <a:lnTo>
                    <a:pt x="7864" y="5446"/>
                  </a:lnTo>
                  <a:lnTo>
                    <a:pt x="7869" y="5462"/>
                  </a:lnTo>
                  <a:lnTo>
                    <a:pt x="7880" y="5496"/>
                  </a:lnTo>
                  <a:lnTo>
                    <a:pt x="7904" y="5563"/>
                  </a:lnTo>
                  <a:cubicBezTo>
                    <a:pt x="8025" y="5919"/>
                    <a:pt x="8052" y="6322"/>
                    <a:pt x="7970" y="6730"/>
                  </a:cubicBezTo>
                  <a:cubicBezTo>
                    <a:pt x="7896" y="7133"/>
                    <a:pt x="7716" y="7536"/>
                    <a:pt x="7450" y="7872"/>
                  </a:cubicBezTo>
                  <a:cubicBezTo>
                    <a:pt x="7387" y="7959"/>
                    <a:pt x="7313" y="8037"/>
                    <a:pt x="7238" y="8111"/>
                  </a:cubicBezTo>
                  <a:cubicBezTo>
                    <a:pt x="7159" y="8186"/>
                    <a:pt x="7132" y="8225"/>
                    <a:pt x="7007" y="8319"/>
                  </a:cubicBezTo>
                  <a:cubicBezTo>
                    <a:pt x="6839" y="8456"/>
                    <a:pt x="6651" y="8569"/>
                    <a:pt x="6443" y="8656"/>
                  </a:cubicBezTo>
                  <a:cubicBezTo>
                    <a:pt x="6036" y="8842"/>
                    <a:pt x="5573" y="8934"/>
                    <a:pt x="5100" y="8934"/>
                  </a:cubicBezTo>
                  <a:cubicBezTo>
                    <a:pt x="4631" y="8934"/>
                    <a:pt x="4151" y="8844"/>
                    <a:pt x="3703" y="8667"/>
                  </a:cubicBezTo>
                  <a:cubicBezTo>
                    <a:pt x="3265" y="8495"/>
                    <a:pt x="2838" y="8225"/>
                    <a:pt x="2525" y="7900"/>
                  </a:cubicBezTo>
                  <a:cubicBezTo>
                    <a:pt x="2208" y="7579"/>
                    <a:pt x="1973" y="7164"/>
                    <a:pt x="1828" y="6710"/>
                  </a:cubicBezTo>
                  <a:cubicBezTo>
                    <a:pt x="1683" y="6255"/>
                    <a:pt x="1632" y="5762"/>
                    <a:pt x="1679" y="5277"/>
                  </a:cubicBezTo>
                  <a:cubicBezTo>
                    <a:pt x="1703" y="5046"/>
                    <a:pt x="1750" y="4780"/>
                    <a:pt x="1809" y="4588"/>
                  </a:cubicBezTo>
                  <a:cubicBezTo>
                    <a:pt x="1879" y="4345"/>
                    <a:pt x="1973" y="4114"/>
                    <a:pt x="2086" y="3903"/>
                  </a:cubicBezTo>
                  <a:cubicBezTo>
                    <a:pt x="2541" y="3042"/>
                    <a:pt x="3316" y="2341"/>
                    <a:pt x="4189" y="1895"/>
                  </a:cubicBezTo>
                  <a:cubicBezTo>
                    <a:pt x="4299" y="1836"/>
                    <a:pt x="4411" y="1789"/>
                    <a:pt x="4521" y="1734"/>
                  </a:cubicBezTo>
                  <a:cubicBezTo>
                    <a:pt x="4635" y="1691"/>
                    <a:pt x="4717" y="1652"/>
                    <a:pt x="4854" y="1605"/>
                  </a:cubicBezTo>
                  <a:lnTo>
                    <a:pt x="5050" y="1539"/>
                  </a:lnTo>
                  <a:lnTo>
                    <a:pt x="5206" y="1492"/>
                  </a:lnTo>
                  <a:cubicBezTo>
                    <a:pt x="5324" y="1456"/>
                    <a:pt x="5441" y="1429"/>
                    <a:pt x="5558" y="1398"/>
                  </a:cubicBezTo>
                  <a:cubicBezTo>
                    <a:pt x="6032" y="1292"/>
                    <a:pt x="6510" y="1237"/>
                    <a:pt x="6984" y="1225"/>
                  </a:cubicBezTo>
                  <a:cubicBezTo>
                    <a:pt x="7008" y="1225"/>
                    <a:pt x="7032" y="1225"/>
                    <a:pt x="7056" y="1225"/>
                  </a:cubicBezTo>
                  <a:cubicBezTo>
                    <a:pt x="7977" y="1225"/>
                    <a:pt x="8860" y="1364"/>
                    <a:pt x="9661" y="1586"/>
                  </a:cubicBezTo>
                  <a:cubicBezTo>
                    <a:pt x="10487" y="1816"/>
                    <a:pt x="11181" y="2114"/>
                    <a:pt x="11732" y="2529"/>
                  </a:cubicBezTo>
                  <a:cubicBezTo>
                    <a:pt x="12276" y="2940"/>
                    <a:pt x="12695" y="3406"/>
                    <a:pt x="13024" y="3801"/>
                  </a:cubicBezTo>
                  <a:cubicBezTo>
                    <a:pt x="13349" y="4201"/>
                    <a:pt x="13595" y="4526"/>
                    <a:pt x="13760" y="4752"/>
                  </a:cubicBezTo>
                  <a:cubicBezTo>
                    <a:pt x="13929" y="4976"/>
                    <a:pt x="14018" y="5093"/>
                    <a:pt x="14018" y="5093"/>
                  </a:cubicBezTo>
                  <a:cubicBezTo>
                    <a:pt x="14018" y="5093"/>
                    <a:pt x="13956" y="4956"/>
                    <a:pt x="13842" y="4701"/>
                  </a:cubicBezTo>
                  <a:cubicBezTo>
                    <a:pt x="13721" y="4452"/>
                    <a:pt x="13553" y="4076"/>
                    <a:pt x="13290" y="3617"/>
                  </a:cubicBezTo>
                  <a:cubicBezTo>
                    <a:pt x="13024" y="3160"/>
                    <a:pt x="12684" y="2600"/>
                    <a:pt x="12135" y="2059"/>
                  </a:cubicBezTo>
                  <a:cubicBezTo>
                    <a:pt x="12006" y="1930"/>
                    <a:pt x="11842" y="1785"/>
                    <a:pt x="11693" y="1668"/>
                  </a:cubicBezTo>
                  <a:cubicBezTo>
                    <a:pt x="11524" y="1534"/>
                    <a:pt x="11356" y="1417"/>
                    <a:pt x="11172" y="1299"/>
                  </a:cubicBezTo>
                  <a:cubicBezTo>
                    <a:pt x="10805" y="1069"/>
                    <a:pt x="10393" y="877"/>
                    <a:pt x="9963" y="701"/>
                  </a:cubicBezTo>
                  <a:cubicBezTo>
                    <a:pt x="9105" y="356"/>
                    <a:pt x="8107" y="78"/>
                    <a:pt x="7011" y="16"/>
                  </a:cubicBezTo>
                  <a:cubicBezTo>
                    <a:pt x="6837" y="6"/>
                    <a:pt x="6660" y="1"/>
                    <a:pt x="64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 rot="-1505285">
              <a:off x="7792333" y="4767138"/>
              <a:ext cx="231118" cy="127424"/>
            </a:xfrm>
            <a:custGeom>
              <a:avLst/>
              <a:gdLst/>
              <a:ahLst/>
              <a:cxnLst/>
              <a:rect l="l" t="t" r="r" b="b"/>
              <a:pathLst>
                <a:path w="11385" h="6277" extrusionOk="0">
                  <a:moveTo>
                    <a:pt x="4352" y="0"/>
                  </a:moveTo>
                  <a:cubicBezTo>
                    <a:pt x="2799" y="0"/>
                    <a:pt x="1592" y="497"/>
                    <a:pt x="0" y="680"/>
                  </a:cubicBezTo>
                  <a:cubicBezTo>
                    <a:pt x="1159" y="1091"/>
                    <a:pt x="2020" y="2042"/>
                    <a:pt x="2925" y="2868"/>
                  </a:cubicBezTo>
                  <a:cubicBezTo>
                    <a:pt x="5088" y="4836"/>
                    <a:pt x="7899" y="6276"/>
                    <a:pt x="10797" y="6276"/>
                  </a:cubicBezTo>
                  <a:cubicBezTo>
                    <a:pt x="10862" y="6276"/>
                    <a:pt x="10927" y="6275"/>
                    <a:pt x="10993" y="6274"/>
                  </a:cubicBezTo>
                  <a:cubicBezTo>
                    <a:pt x="9936" y="4939"/>
                    <a:pt x="7102" y="2120"/>
                    <a:pt x="1351" y="895"/>
                  </a:cubicBezTo>
                  <a:cubicBezTo>
                    <a:pt x="1351" y="895"/>
                    <a:pt x="1408" y="892"/>
                    <a:pt x="1515" y="892"/>
                  </a:cubicBezTo>
                  <a:cubicBezTo>
                    <a:pt x="2438" y="892"/>
                    <a:pt x="7102" y="1115"/>
                    <a:pt x="11384" y="5412"/>
                  </a:cubicBezTo>
                  <a:cubicBezTo>
                    <a:pt x="10636" y="3330"/>
                    <a:pt x="9682" y="1494"/>
                    <a:pt x="7587" y="676"/>
                  </a:cubicBezTo>
                  <a:cubicBezTo>
                    <a:pt x="6292" y="171"/>
                    <a:pt x="5263" y="0"/>
                    <a:pt x="43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 rot="-1505285">
              <a:off x="8221742" y="4716752"/>
              <a:ext cx="110230" cy="246769"/>
            </a:xfrm>
            <a:custGeom>
              <a:avLst/>
              <a:gdLst/>
              <a:ahLst/>
              <a:cxnLst/>
              <a:rect l="l" t="t" r="r" b="b"/>
              <a:pathLst>
                <a:path w="5430" h="12156" extrusionOk="0">
                  <a:moveTo>
                    <a:pt x="5132" y="0"/>
                  </a:moveTo>
                  <a:lnTo>
                    <a:pt x="5132" y="0"/>
                  </a:lnTo>
                  <a:cubicBezTo>
                    <a:pt x="3390" y="1852"/>
                    <a:pt x="1594" y="2452"/>
                    <a:pt x="595" y="6076"/>
                  </a:cubicBezTo>
                  <a:cubicBezTo>
                    <a:pt x="0" y="8245"/>
                    <a:pt x="897" y="10109"/>
                    <a:pt x="2122" y="11952"/>
                  </a:cubicBezTo>
                  <a:cubicBezTo>
                    <a:pt x="1132" y="5258"/>
                    <a:pt x="4494" y="1211"/>
                    <a:pt x="4494" y="1210"/>
                  </a:cubicBezTo>
                  <a:lnTo>
                    <a:pt x="4494" y="1210"/>
                  </a:lnTo>
                  <a:cubicBezTo>
                    <a:pt x="2040" y="6554"/>
                    <a:pt x="2608" y="10512"/>
                    <a:pt x="3045" y="12156"/>
                  </a:cubicBezTo>
                  <a:cubicBezTo>
                    <a:pt x="4874" y="9815"/>
                    <a:pt x="5430" y="6629"/>
                    <a:pt x="5136" y="3649"/>
                  </a:cubicBezTo>
                  <a:cubicBezTo>
                    <a:pt x="5015" y="2432"/>
                    <a:pt x="4768" y="1171"/>
                    <a:pt x="5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 rot="-1505285">
              <a:off x="8102139" y="4671031"/>
              <a:ext cx="78298" cy="175150"/>
            </a:xfrm>
            <a:custGeom>
              <a:avLst/>
              <a:gdLst/>
              <a:ahLst/>
              <a:cxnLst/>
              <a:rect l="l" t="t" r="r" b="b"/>
              <a:pathLst>
                <a:path w="3857" h="8628" extrusionOk="0">
                  <a:moveTo>
                    <a:pt x="3645" y="0"/>
                  </a:moveTo>
                  <a:lnTo>
                    <a:pt x="3645" y="0"/>
                  </a:lnTo>
                  <a:cubicBezTo>
                    <a:pt x="2408" y="1316"/>
                    <a:pt x="1136" y="1742"/>
                    <a:pt x="427" y="4314"/>
                  </a:cubicBezTo>
                  <a:cubicBezTo>
                    <a:pt x="0" y="5852"/>
                    <a:pt x="638" y="7176"/>
                    <a:pt x="1507" y="8483"/>
                  </a:cubicBezTo>
                  <a:cubicBezTo>
                    <a:pt x="808" y="3731"/>
                    <a:pt x="3195" y="862"/>
                    <a:pt x="3195" y="862"/>
                  </a:cubicBezTo>
                  <a:lnTo>
                    <a:pt x="3195" y="862"/>
                  </a:lnTo>
                  <a:cubicBezTo>
                    <a:pt x="1453" y="4651"/>
                    <a:pt x="1856" y="7462"/>
                    <a:pt x="2165" y="8628"/>
                  </a:cubicBezTo>
                  <a:cubicBezTo>
                    <a:pt x="3462" y="6969"/>
                    <a:pt x="3856" y="4705"/>
                    <a:pt x="3650" y="2591"/>
                  </a:cubicBezTo>
                  <a:cubicBezTo>
                    <a:pt x="3563" y="1727"/>
                    <a:pt x="3387" y="830"/>
                    <a:pt x="364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 rot="-1505285">
              <a:off x="7683587" y="4688812"/>
              <a:ext cx="198373" cy="77567"/>
            </a:xfrm>
            <a:custGeom>
              <a:avLst/>
              <a:gdLst/>
              <a:ahLst/>
              <a:cxnLst/>
              <a:rect l="l" t="t" r="r" b="b"/>
              <a:pathLst>
                <a:path w="9772" h="3821" extrusionOk="0">
                  <a:moveTo>
                    <a:pt x="5184" y="0"/>
                  </a:moveTo>
                  <a:cubicBezTo>
                    <a:pt x="2628" y="0"/>
                    <a:pt x="1719" y="1104"/>
                    <a:pt x="1" y="1892"/>
                  </a:cubicBezTo>
                  <a:cubicBezTo>
                    <a:pt x="975" y="1919"/>
                    <a:pt x="1864" y="2421"/>
                    <a:pt x="2752" y="2824"/>
                  </a:cubicBezTo>
                  <a:cubicBezTo>
                    <a:pt x="4123" y="3439"/>
                    <a:pt x="5643" y="3821"/>
                    <a:pt x="7138" y="3821"/>
                  </a:cubicBezTo>
                  <a:cubicBezTo>
                    <a:pt x="8009" y="3821"/>
                    <a:pt x="8871" y="3691"/>
                    <a:pt x="9689" y="3403"/>
                  </a:cubicBezTo>
                  <a:cubicBezTo>
                    <a:pt x="8723" y="2763"/>
                    <a:pt x="6503" y="1620"/>
                    <a:pt x="2965" y="1620"/>
                  </a:cubicBezTo>
                  <a:cubicBezTo>
                    <a:pt x="2373" y="1620"/>
                    <a:pt x="1744" y="1652"/>
                    <a:pt x="1077" y="1724"/>
                  </a:cubicBezTo>
                  <a:cubicBezTo>
                    <a:pt x="1077" y="1724"/>
                    <a:pt x="2271" y="1261"/>
                    <a:pt x="4150" y="1261"/>
                  </a:cubicBezTo>
                  <a:cubicBezTo>
                    <a:pt x="5667" y="1261"/>
                    <a:pt x="7630" y="1562"/>
                    <a:pt x="9772" y="2652"/>
                  </a:cubicBezTo>
                  <a:cubicBezTo>
                    <a:pt x="8695" y="1261"/>
                    <a:pt x="7517" y="115"/>
                    <a:pt x="5732" y="16"/>
                  </a:cubicBezTo>
                  <a:cubicBezTo>
                    <a:pt x="5541" y="6"/>
                    <a:pt x="5359" y="0"/>
                    <a:pt x="51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 rot="-1505285">
              <a:off x="7756925" y="4990924"/>
              <a:ext cx="97441" cy="168573"/>
            </a:xfrm>
            <a:custGeom>
              <a:avLst/>
              <a:gdLst/>
              <a:ahLst/>
              <a:cxnLst/>
              <a:rect l="l" t="t" r="r" b="b"/>
              <a:pathLst>
                <a:path w="4800" h="8304" extrusionOk="0">
                  <a:moveTo>
                    <a:pt x="819" y="1"/>
                  </a:moveTo>
                  <a:lnTo>
                    <a:pt x="819" y="1"/>
                  </a:lnTo>
                  <a:cubicBezTo>
                    <a:pt x="3993" y="3622"/>
                    <a:pt x="3547" y="7337"/>
                    <a:pt x="3547" y="7337"/>
                  </a:cubicBezTo>
                  <a:cubicBezTo>
                    <a:pt x="2952" y="3195"/>
                    <a:pt x="1084" y="1050"/>
                    <a:pt x="188" y="236"/>
                  </a:cubicBezTo>
                  <a:lnTo>
                    <a:pt x="188" y="236"/>
                  </a:lnTo>
                  <a:cubicBezTo>
                    <a:pt x="0" y="2342"/>
                    <a:pt x="897" y="4460"/>
                    <a:pt x="2224" y="6124"/>
                  </a:cubicBezTo>
                  <a:cubicBezTo>
                    <a:pt x="2764" y="6809"/>
                    <a:pt x="3399" y="7466"/>
                    <a:pt x="3633" y="8303"/>
                  </a:cubicBezTo>
                  <a:cubicBezTo>
                    <a:pt x="3962" y="6527"/>
                    <a:pt x="4799" y="5474"/>
                    <a:pt x="3997" y="2921"/>
                  </a:cubicBezTo>
                  <a:cubicBezTo>
                    <a:pt x="3520" y="1398"/>
                    <a:pt x="2263" y="631"/>
                    <a:pt x="8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 rot="-1505285">
              <a:off x="7619370" y="4984627"/>
              <a:ext cx="87900" cy="174764"/>
            </a:xfrm>
            <a:custGeom>
              <a:avLst/>
              <a:gdLst/>
              <a:ahLst/>
              <a:cxnLst/>
              <a:rect l="l" t="t" r="r" b="b"/>
              <a:pathLst>
                <a:path w="4330" h="8609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3782" y="4017"/>
                    <a:pt x="2830" y="7638"/>
                    <a:pt x="2830" y="7638"/>
                  </a:cubicBezTo>
                  <a:cubicBezTo>
                    <a:pt x="2807" y="3453"/>
                    <a:pt x="1249" y="1077"/>
                    <a:pt x="474" y="145"/>
                  </a:cubicBezTo>
                  <a:lnTo>
                    <a:pt x="474" y="145"/>
                  </a:lnTo>
                  <a:cubicBezTo>
                    <a:pt x="0" y="2204"/>
                    <a:pt x="599" y="4427"/>
                    <a:pt x="1683" y="6256"/>
                  </a:cubicBezTo>
                  <a:cubicBezTo>
                    <a:pt x="2129" y="7007"/>
                    <a:pt x="2666" y="7743"/>
                    <a:pt x="2787" y="8608"/>
                  </a:cubicBezTo>
                  <a:cubicBezTo>
                    <a:pt x="3351" y="6890"/>
                    <a:pt x="4330" y="5962"/>
                    <a:pt x="3880" y="3327"/>
                  </a:cubicBezTo>
                  <a:cubicBezTo>
                    <a:pt x="3613" y="1750"/>
                    <a:pt x="2474" y="818"/>
                    <a:pt x="1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 rot="-1505285">
              <a:off x="7528307" y="4873922"/>
              <a:ext cx="175414" cy="73568"/>
            </a:xfrm>
            <a:custGeom>
              <a:avLst/>
              <a:gdLst/>
              <a:ahLst/>
              <a:cxnLst/>
              <a:rect l="l" t="t" r="r" b="b"/>
              <a:pathLst>
                <a:path w="8641" h="3624" extrusionOk="0">
                  <a:moveTo>
                    <a:pt x="1766" y="1"/>
                  </a:moveTo>
                  <a:cubicBezTo>
                    <a:pt x="1216" y="1"/>
                    <a:pt x="668" y="64"/>
                    <a:pt x="134" y="200"/>
                  </a:cubicBezTo>
                  <a:cubicBezTo>
                    <a:pt x="1058" y="940"/>
                    <a:pt x="3391" y="2397"/>
                    <a:pt x="7419" y="2397"/>
                  </a:cubicBezTo>
                  <a:cubicBezTo>
                    <a:pt x="7503" y="2397"/>
                    <a:pt x="7588" y="2397"/>
                    <a:pt x="7673" y="2395"/>
                  </a:cubicBezTo>
                  <a:lnTo>
                    <a:pt x="7673" y="2395"/>
                  </a:lnTo>
                  <a:cubicBezTo>
                    <a:pt x="7673" y="2395"/>
                    <a:pt x="6962" y="2598"/>
                    <a:pt x="5813" y="2598"/>
                  </a:cubicBezTo>
                  <a:cubicBezTo>
                    <a:pt x="4379" y="2598"/>
                    <a:pt x="2262" y="2282"/>
                    <a:pt x="0" y="857"/>
                  </a:cubicBezTo>
                  <a:lnTo>
                    <a:pt x="0" y="857"/>
                  </a:lnTo>
                  <a:cubicBezTo>
                    <a:pt x="846" y="2184"/>
                    <a:pt x="1801" y="3304"/>
                    <a:pt x="3387" y="3535"/>
                  </a:cubicBezTo>
                  <a:cubicBezTo>
                    <a:pt x="3802" y="3597"/>
                    <a:pt x="4175" y="3624"/>
                    <a:pt x="4514" y="3624"/>
                  </a:cubicBezTo>
                  <a:cubicBezTo>
                    <a:pt x="6334" y="3624"/>
                    <a:pt x="7205" y="2837"/>
                    <a:pt x="8640" y="2330"/>
                  </a:cubicBezTo>
                  <a:cubicBezTo>
                    <a:pt x="7775" y="2227"/>
                    <a:pt x="7028" y="1707"/>
                    <a:pt x="6268" y="1276"/>
                  </a:cubicBezTo>
                  <a:cubicBezTo>
                    <a:pt x="4900" y="504"/>
                    <a:pt x="3322" y="1"/>
                    <a:pt x="17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rot="-1505285">
              <a:off x="7454557" y="4374308"/>
              <a:ext cx="1301160" cy="818321"/>
            </a:xfrm>
            <a:custGeom>
              <a:avLst/>
              <a:gdLst/>
              <a:ahLst/>
              <a:cxnLst/>
              <a:rect l="l" t="t" r="r" b="b"/>
              <a:pathLst>
                <a:path w="64096" h="40311" extrusionOk="0">
                  <a:moveTo>
                    <a:pt x="8675" y="0"/>
                  </a:moveTo>
                  <a:cubicBezTo>
                    <a:pt x="7708" y="0"/>
                    <a:pt x="6739" y="101"/>
                    <a:pt x="5806" y="349"/>
                  </a:cubicBezTo>
                  <a:cubicBezTo>
                    <a:pt x="5321" y="482"/>
                    <a:pt x="4843" y="655"/>
                    <a:pt x="4393" y="874"/>
                  </a:cubicBezTo>
                  <a:lnTo>
                    <a:pt x="4056" y="1046"/>
                  </a:lnTo>
                  <a:lnTo>
                    <a:pt x="3708" y="1250"/>
                  </a:lnTo>
                  <a:cubicBezTo>
                    <a:pt x="3520" y="1387"/>
                    <a:pt x="3336" y="1504"/>
                    <a:pt x="3144" y="1649"/>
                  </a:cubicBezTo>
                  <a:cubicBezTo>
                    <a:pt x="2949" y="1817"/>
                    <a:pt x="2737" y="1978"/>
                    <a:pt x="2564" y="2153"/>
                  </a:cubicBezTo>
                  <a:cubicBezTo>
                    <a:pt x="2400" y="2334"/>
                    <a:pt x="2212" y="2498"/>
                    <a:pt x="2067" y="2690"/>
                  </a:cubicBezTo>
                  <a:cubicBezTo>
                    <a:pt x="1758" y="3062"/>
                    <a:pt x="1480" y="3457"/>
                    <a:pt x="1253" y="3868"/>
                  </a:cubicBezTo>
                  <a:cubicBezTo>
                    <a:pt x="333" y="5524"/>
                    <a:pt x="0" y="7340"/>
                    <a:pt x="36" y="9040"/>
                  </a:cubicBezTo>
                  <a:cubicBezTo>
                    <a:pt x="40" y="9467"/>
                    <a:pt x="78" y="9886"/>
                    <a:pt x="134" y="10300"/>
                  </a:cubicBezTo>
                  <a:cubicBezTo>
                    <a:pt x="165" y="10508"/>
                    <a:pt x="192" y="10708"/>
                    <a:pt x="231" y="10919"/>
                  </a:cubicBezTo>
                  <a:cubicBezTo>
                    <a:pt x="275" y="11115"/>
                    <a:pt x="309" y="11302"/>
                    <a:pt x="360" y="11506"/>
                  </a:cubicBezTo>
                  <a:cubicBezTo>
                    <a:pt x="560" y="12300"/>
                    <a:pt x="811" y="13044"/>
                    <a:pt x="1132" y="13745"/>
                  </a:cubicBezTo>
                  <a:cubicBezTo>
                    <a:pt x="1769" y="15147"/>
                    <a:pt x="2608" y="16356"/>
                    <a:pt x="3543" y="17346"/>
                  </a:cubicBezTo>
                  <a:cubicBezTo>
                    <a:pt x="4487" y="18322"/>
                    <a:pt x="5504" y="19101"/>
                    <a:pt x="6467" y="19735"/>
                  </a:cubicBezTo>
                  <a:cubicBezTo>
                    <a:pt x="7430" y="20380"/>
                    <a:pt x="8335" y="20925"/>
                    <a:pt x="9137" y="21437"/>
                  </a:cubicBezTo>
                  <a:cubicBezTo>
                    <a:pt x="10747" y="22452"/>
                    <a:pt x="11925" y="23375"/>
                    <a:pt x="12641" y="24100"/>
                  </a:cubicBezTo>
                  <a:cubicBezTo>
                    <a:pt x="12993" y="24467"/>
                    <a:pt x="13260" y="24758"/>
                    <a:pt x="13416" y="24969"/>
                  </a:cubicBezTo>
                  <a:cubicBezTo>
                    <a:pt x="13580" y="25177"/>
                    <a:pt x="13667" y="25282"/>
                    <a:pt x="13667" y="25282"/>
                  </a:cubicBezTo>
                  <a:cubicBezTo>
                    <a:pt x="13667" y="25282"/>
                    <a:pt x="13584" y="25172"/>
                    <a:pt x="13432" y="24957"/>
                  </a:cubicBezTo>
                  <a:cubicBezTo>
                    <a:pt x="13287" y="24734"/>
                    <a:pt x="13040" y="24429"/>
                    <a:pt x="12707" y="24041"/>
                  </a:cubicBezTo>
                  <a:cubicBezTo>
                    <a:pt x="12026" y="23274"/>
                    <a:pt x="10891" y="22256"/>
                    <a:pt x="9318" y="21171"/>
                  </a:cubicBezTo>
                  <a:cubicBezTo>
                    <a:pt x="8534" y="20615"/>
                    <a:pt x="7658" y="20028"/>
                    <a:pt x="6738" y="19351"/>
                  </a:cubicBezTo>
                  <a:cubicBezTo>
                    <a:pt x="5818" y="18670"/>
                    <a:pt x="4870" y="17895"/>
                    <a:pt x="4006" y="16924"/>
                  </a:cubicBezTo>
                  <a:cubicBezTo>
                    <a:pt x="3152" y="15953"/>
                    <a:pt x="2404" y="14775"/>
                    <a:pt x="1856" y="13436"/>
                  </a:cubicBezTo>
                  <a:cubicBezTo>
                    <a:pt x="1582" y="12770"/>
                    <a:pt x="1363" y="12050"/>
                    <a:pt x="1206" y="11322"/>
                  </a:cubicBezTo>
                  <a:cubicBezTo>
                    <a:pt x="1163" y="11146"/>
                    <a:pt x="1132" y="10946"/>
                    <a:pt x="1097" y="10755"/>
                  </a:cubicBezTo>
                  <a:cubicBezTo>
                    <a:pt x="1070" y="10578"/>
                    <a:pt x="1050" y="10379"/>
                    <a:pt x="1026" y="10191"/>
                  </a:cubicBezTo>
                  <a:cubicBezTo>
                    <a:pt x="987" y="9811"/>
                    <a:pt x="963" y="9423"/>
                    <a:pt x="971" y="9032"/>
                  </a:cubicBezTo>
                  <a:cubicBezTo>
                    <a:pt x="987" y="7474"/>
                    <a:pt x="1351" y="5830"/>
                    <a:pt x="2197" y="4420"/>
                  </a:cubicBezTo>
                  <a:cubicBezTo>
                    <a:pt x="2404" y="4068"/>
                    <a:pt x="2655" y="3736"/>
                    <a:pt x="2920" y="3426"/>
                  </a:cubicBezTo>
                  <a:cubicBezTo>
                    <a:pt x="3050" y="3262"/>
                    <a:pt x="3211" y="3132"/>
                    <a:pt x="3352" y="2984"/>
                  </a:cubicBezTo>
                  <a:cubicBezTo>
                    <a:pt x="3500" y="2839"/>
                    <a:pt x="3657" y="2729"/>
                    <a:pt x="3805" y="2600"/>
                  </a:cubicBezTo>
                  <a:cubicBezTo>
                    <a:pt x="3970" y="2478"/>
                    <a:pt x="4168" y="2352"/>
                    <a:pt x="4352" y="2229"/>
                  </a:cubicBezTo>
                  <a:lnTo>
                    <a:pt x="4352" y="2229"/>
                  </a:lnTo>
                  <a:cubicBezTo>
                    <a:pt x="4358" y="2226"/>
                    <a:pt x="4377" y="2216"/>
                    <a:pt x="4377" y="2216"/>
                  </a:cubicBezTo>
                  <a:lnTo>
                    <a:pt x="4409" y="2197"/>
                  </a:lnTo>
                  <a:lnTo>
                    <a:pt x="4479" y="2162"/>
                  </a:lnTo>
                  <a:lnTo>
                    <a:pt x="4616" y="2083"/>
                  </a:lnTo>
                  <a:lnTo>
                    <a:pt x="4898" y="1947"/>
                  </a:lnTo>
                  <a:cubicBezTo>
                    <a:pt x="5281" y="1770"/>
                    <a:pt x="5688" y="1633"/>
                    <a:pt x="6111" y="1528"/>
                  </a:cubicBezTo>
                  <a:cubicBezTo>
                    <a:pt x="6839" y="1350"/>
                    <a:pt x="7605" y="1273"/>
                    <a:pt x="8388" y="1273"/>
                  </a:cubicBezTo>
                  <a:cubicBezTo>
                    <a:pt x="9425" y="1273"/>
                    <a:pt x="10493" y="1409"/>
                    <a:pt x="11545" y="1629"/>
                  </a:cubicBezTo>
                  <a:cubicBezTo>
                    <a:pt x="12469" y="1825"/>
                    <a:pt x="13389" y="2099"/>
                    <a:pt x="14297" y="2440"/>
                  </a:cubicBezTo>
                  <a:cubicBezTo>
                    <a:pt x="15197" y="2792"/>
                    <a:pt x="16086" y="3210"/>
                    <a:pt x="16943" y="3700"/>
                  </a:cubicBezTo>
                  <a:cubicBezTo>
                    <a:pt x="17804" y="4186"/>
                    <a:pt x="18634" y="4737"/>
                    <a:pt x="19433" y="5348"/>
                  </a:cubicBezTo>
                  <a:lnTo>
                    <a:pt x="20025" y="5818"/>
                  </a:lnTo>
                  <a:lnTo>
                    <a:pt x="20592" y="6299"/>
                  </a:lnTo>
                  <a:lnTo>
                    <a:pt x="21171" y="6828"/>
                  </a:lnTo>
                  <a:cubicBezTo>
                    <a:pt x="21344" y="6984"/>
                    <a:pt x="21532" y="7180"/>
                    <a:pt x="21711" y="7353"/>
                  </a:cubicBezTo>
                  <a:cubicBezTo>
                    <a:pt x="23148" y="8801"/>
                    <a:pt x="24428" y="10445"/>
                    <a:pt x="25556" y="12211"/>
                  </a:cubicBezTo>
                  <a:cubicBezTo>
                    <a:pt x="26679" y="13980"/>
                    <a:pt x="27638" y="15875"/>
                    <a:pt x="28461" y="17848"/>
                  </a:cubicBezTo>
                  <a:cubicBezTo>
                    <a:pt x="29283" y="19813"/>
                    <a:pt x="29968" y="21872"/>
                    <a:pt x="30696" y="23935"/>
                  </a:cubicBezTo>
                  <a:cubicBezTo>
                    <a:pt x="31059" y="24965"/>
                    <a:pt x="31440" y="26002"/>
                    <a:pt x="31854" y="27027"/>
                  </a:cubicBezTo>
                  <a:cubicBezTo>
                    <a:pt x="32058" y="27540"/>
                    <a:pt x="32269" y="28050"/>
                    <a:pt x="32501" y="28563"/>
                  </a:cubicBezTo>
                  <a:cubicBezTo>
                    <a:pt x="32614" y="28825"/>
                    <a:pt x="32732" y="29067"/>
                    <a:pt x="32849" y="29314"/>
                  </a:cubicBezTo>
                  <a:lnTo>
                    <a:pt x="32935" y="29498"/>
                  </a:lnTo>
                  <a:lnTo>
                    <a:pt x="33029" y="29694"/>
                  </a:lnTo>
                  <a:lnTo>
                    <a:pt x="33216" y="30070"/>
                  </a:lnTo>
                  <a:cubicBezTo>
                    <a:pt x="34226" y="32059"/>
                    <a:pt x="35471" y="33953"/>
                    <a:pt x="37045" y="35562"/>
                  </a:cubicBezTo>
                  <a:cubicBezTo>
                    <a:pt x="37832" y="36364"/>
                    <a:pt x="38701" y="37096"/>
                    <a:pt x="39648" y="37707"/>
                  </a:cubicBezTo>
                  <a:cubicBezTo>
                    <a:pt x="39883" y="37860"/>
                    <a:pt x="40126" y="38009"/>
                    <a:pt x="40384" y="38146"/>
                  </a:cubicBezTo>
                  <a:lnTo>
                    <a:pt x="40768" y="38353"/>
                  </a:lnTo>
                  <a:lnTo>
                    <a:pt x="41128" y="38525"/>
                  </a:lnTo>
                  <a:cubicBezTo>
                    <a:pt x="41634" y="38776"/>
                    <a:pt x="42158" y="38972"/>
                    <a:pt x="42686" y="39147"/>
                  </a:cubicBezTo>
                  <a:cubicBezTo>
                    <a:pt x="43739" y="39492"/>
                    <a:pt x="44805" y="39711"/>
                    <a:pt x="45853" y="39875"/>
                  </a:cubicBezTo>
                  <a:cubicBezTo>
                    <a:pt x="46895" y="40040"/>
                    <a:pt x="47940" y="40166"/>
                    <a:pt x="48986" y="40240"/>
                  </a:cubicBezTo>
                  <a:cubicBezTo>
                    <a:pt x="49635" y="40285"/>
                    <a:pt x="50287" y="40311"/>
                    <a:pt x="50938" y="40311"/>
                  </a:cubicBezTo>
                  <a:cubicBezTo>
                    <a:pt x="52371" y="40311"/>
                    <a:pt x="53796" y="40186"/>
                    <a:pt x="55174" y="39868"/>
                  </a:cubicBezTo>
                  <a:cubicBezTo>
                    <a:pt x="57171" y="39410"/>
                    <a:pt x="59093" y="38553"/>
                    <a:pt x="60584" y="37234"/>
                  </a:cubicBezTo>
                  <a:cubicBezTo>
                    <a:pt x="62076" y="35934"/>
                    <a:pt x="63184" y="34266"/>
                    <a:pt x="63716" y="32462"/>
                  </a:cubicBezTo>
                  <a:cubicBezTo>
                    <a:pt x="63982" y="31561"/>
                    <a:pt x="64096" y="30633"/>
                    <a:pt x="64041" y="29714"/>
                  </a:cubicBezTo>
                  <a:cubicBezTo>
                    <a:pt x="64018" y="29479"/>
                    <a:pt x="63990" y="29244"/>
                    <a:pt x="63966" y="29013"/>
                  </a:cubicBezTo>
                  <a:cubicBezTo>
                    <a:pt x="63924" y="28805"/>
                    <a:pt x="63881" y="28601"/>
                    <a:pt x="63838" y="28398"/>
                  </a:cubicBezTo>
                  <a:lnTo>
                    <a:pt x="63822" y="28319"/>
                  </a:lnTo>
                  <a:cubicBezTo>
                    <a:pt x="63807" y="28257"/>
                    <a:pt x="63810" y="28281"/>
                    <a:pt x="63802" y="28253"/>
                  </a:cubicBezTo>
                  <a:lnTo>
                    <a:pt x="63791" y="28214"/>
                  </a:lnTo>
                  <a:lnTo>
                    <a:pt x="63744" y="28053"/>
                  </a:lnTo>
                  <a:cubicBezTo>
                    <a:pt x="63713" y="27948"/>
                    <a:pt x="63677" y="27842"/>
                    <a:pt x="63637" y="27741"/>
                  </a:cubicBezTo>
                  <a:cubicBezTo>
                    <a:pt x="63567" y="27529"/>
                    <a:pt x="63482" y="27329"/>
                    <a:pt x="63391" y="27130"/>
                  </a:cubicBezTo>
                  <a:cubicBezTo>
                    <a:pt x="62659" y="25548"/>
                    <a:pt x="61462" y="24311"/>
                    <a:pt x="60150" y="23497"/>
                  </a:cubicBezTo>
                  <a:cubicBezTo>
                    <a:pt x="58811" y="22663"/>
                    <a:pt x="57351" y="22264"/>
                    <a:pt x="55969" y="22217"/>
                  </a:cubicBezTo>
                  <a:cubicBezTo>
                    <a:pt x="55882" y="22214"/>
                    <a:pt x="55796" y="22213"/>
                    <a:pt x="55709" y="22213"/>
                  </a:cubicBezTo>
                  <a:cubicBezTo>
                    <a:pt x="54425" y="22213"/>
                    <a:pt x="53225" y="22514"/>
                    <a:pt x="52238" y="23081"/>
                  </a:cubicBezTo>
                  <a:cubicBezTo>
                    <a:pt x="51741" y="23372"/>
                    <a:pt x="51264" y="23735"/>
                    <a:pt x="50896" y="24131"/>
                  </a:cubicBezTo>
                  <a:cubicBezTo>
                    <a:pt x="50536" y="24538"/>
                    <a:pt x="50222" y="24957"/>
                    <a:pt x="49999" y="25395"/>
                  </a:cubicBezTo>
                  <a:cubicBezTo>
                    <a:pt x="49530" y="26257"/>
                    <a:pt x="49342" y="27130"/>
                    <a:pt x="49291" y="27878"/>
                  </a:cubicBezTo>
                  <a:cubicBezTo>
                    <a:pt x="49239" y="28629"/>
                    <a:pt x="49349" y="29267"/>
                    <a:pt x="49494" y="29764"/>
                  </a:cubicBezTo>
                  <a:cubicBezTo>
                    <a:pt x="49658" y="30254"/>
                    <a:pt x="49839" y="30606"/>
                    <a:pt x="49983" y="30829"/>
                  </a:cubicBezTo>
                  <a:cubicBezTo>
                    <a:pt x="50128" y="31049"/>
                    <a:pt x="50207" y="31161"/>
                    <a:pt x="50207" y="31161"/>
                  </a:cubicBezTo>
                  <a:cubicBezTo>
                    <a:pt x="50207" y="31161"/>
                    <a:pt x="50136" y="31044"/>
                    <a:pt x="50003" y="30817"/>
                  </a:cubicBezTo>
                  <a:cubicBezTo>
                    <a:pt x="49870" y="30586"/>
                    <a:pt x="49714" y="30230"/>
                    <a:pt x="49580" y="29741"/>
                  </a:cubicBezTo>
                  <a:cubicBezTo>
                    <a:pt x="49467" y="29248"/>
                    <a:pt x="49392" y="28621"/>
                    <a:pt x="49483" y="27893"/>
                  </a:cubicBezTo>
                  <a:cubicBezTo>
                    <a:pt x="49576" y="27177"/>
                    <a:pt x="49795" y="26351"/>
                    <a:pt x="50281" y="25556"/>
                  </a:cubicBezTo>
                  <a:cubicBezTo>
                    <a:pt x="50508" y="25148"/>
                    <a:pt x="50825" y="24769"/>
                    <a:pt x="51177" y="24409"/>
                  </a:cubicBezTo>
                  <a:cubicBezTo>
                    <a:pt x="51549" y="24049"/>
                    <a:pt x="51969" y="23755"/>
                    <a:pt x="52477" y="23489"/>
                  </a:cubicBezTo>
                  <a:cubicBezTo>
                    <a:pt x="53309" y="23061"/>
                    <a:pt x="54334" y="22816"/>
                    <a:pt x="55412" y="22816"/>
                  </a:cubicBezTo>
                  <a:cubicBezTo>
                    <a:pt x="55586" y="22816"/>
                    <a:pt x="55762" y="22822"/>
                    <a:pt x="55938" y="22835"/>
                  </a:cubicBezTo>
                  <a:cubicBezTo>
                    <a:pt x="57206" y="22925"/>
                    <a:pt x="58549" y="23356"/>
                    <a:pt x="59715" y="24147"/>
                  </a:cubicBezTo>
                  <a:cubicBezTo>
                    <a:pt x="60898" y="24949"/>
                    <a:pt x="61939" y="26093"/>
                    <a:pt x="62542" y="27506"/>
                  </a:cubicBezTo>
                  <a:cubicBezTo>
                    <a:pt x="62612" y="27681"/>
                    <a:pt x="62683" y="27862"/>
                    <a:pt x="62737" y="28046"/>
                  </a:cubicBezTo>
                  <a:cubicBezTo>
                    <a:pt x="62768" y="28136"/>
                    <a:pt x="62800" y="28230"/>
                    <a:pt x="62820" y="28324"/>
                  </a:cubicBezTo>
                  <a:lnTo>
                    <a:pt x="62859" y="28460"/>
                  </a:lnTo>
                  <a:lnTo>
                    <a:pt x="62867" y="28496"/>
                  </a:lnTo>
                  <a:cubicBezTo>
                    <a:pt x="62867" y="28496"/>
                    <a:pt x="62869" y="28504"/>
                    <a:pt x="62872" y="28511"/>
                  </a:cubicBezTo>
                  <a:lnTo>
                    <a:pt x="62872" y="28511"/>
                  </a:lnTo>
                  <a:lnTo>
                    <a:pt x="62886" y="28586"/>
                  </a:lnTo>
                  <a:cubicBezTo>
                    <a:pt x="62922" y="28789"/>
                    <a:pt x="62961" y="28997"/>
                    <a:pt x="62996" y="29204"/>
                  </a:cubicBezTo>
                  <a:cubicBezTo>
                    <a:pt x="63012" y="29392"/>
                    <a:pt x="63023" y="29580"/>
                    <a:pt x="63035" y="29768"/>
                  </a:cubicBezTo>
                  <a:cubicBezTo>
                    <a:pt x="63059" y="30547"/>
                    <a:pt x="62933" y="31361"/>
                    <a:pt x="62679" y="32140"/>
                  </a:cubicBezTo>
                  <a:cubicBezTo>
                    <a:pt x="62166" y="33707"/>
                    <a:pt x="61156" y="35186"/>
                    <a:pt x="59794" y="36310"/>
                  </a:cubicBezTo>
                  <a:cubicBezTo>
                    <a:pt x="59113" y="36881"/>
                    <a:pt x="58369" y="37347"/>
                    <a:pt x="57523" y="37723"/>
                  </a:cubicBezTo>
                  <a:cubicBezTo>
                    <a:pt x="56693" y="38090"/>
                    <a:pt x="55812" y="38368"/>
                    <a:pt x="54889" y="38560"/>
                  </a:cubicBezTo>
                  <a:cubicBezTo>
                    <a:pt x="53709" y="38800"/>
                    <a:pt x="52482" y="38905"/>
                    <a:pt x="51231" y="38905"/>
                  </a:cubicBezTo>
                  <a:cubicBezTo>
                    <a:pt x="50525" y="38905"/>
                    <a:pt x="49812" y="38872"/>
                    <a:pt x="49095" y="38811"/>
                  </a:cubicBezTo>
                  <a:cubicBezTo>
                    <a:pt x="48100" y="38729"/>
                    <a:pt x="47098" y="38596"/>
                    <a:pt x="46092" y="38424"/>
                  </a:cubicBezTo>
                  <a:cubicBezTo>
                    <a:pt x="45094" y="38251"/>
                    <a:pt x="44107" y="38032"/>
                    <a:pt x="43164" y="37711"/>
                  </a:cubicBezTo>
                  <a:cubicBezTo>
                    <a:pt x="41285" y="37077"/>
                    <a:pt x="39594" y="35934"/>
                    <a:pt x="38172" y="34466"/>
                  </a:cubicBezTo>
                  <a:cubicBezTo>
                    <a:pt x="36748" y="32998"/>
                    <a:pt x="35593" y="31228"/>
                    <a:pt x="34645" y="29345"/>
                  </a:cubicBezTo>
                  <a:cubicBezTo>
                    <a:pt x="33695" y="27446"/>
                    <a:pt x="32951" y="25446"/>
                    <a:pt x="32230" y="23391"/>
                  </a:cubicBezTo>
                  <a:cubicBezTo>
                    <a:pt x="31502" y="21343"/>
                    <a:pt x="30801" y="19265"/>
                    <a:pt x="29937" y="17222"/>
                  </a:cubicBezTo>
                  <a:cubicBezTo>
                    <a:pt x="29079" y="15189"/>
                    <a:pt x="28069" y="13213"/>
                    <a:pt x="26883" y="11365"/>
                  </a:cubicBezTo>
                  <a:cubicBezTo>
                    <a:pt x="24534" y="7662"/>
                    <a:pt x="21363" y="4467"/>
                    <a:pt x="17644" y="2444"/>
                  </a:cubicBezTo>
                  <a:cubicBezTo>
                    <a:pt x="15792" y="1425"/>
                    <a:pt x="13819" y="682"/>
                    <a:pt x="11807" y="310"/>
                  </a:cubicBezTo>
                  <a:cubicBezTo>
                    <a:pt x="11310" y="209"/>
                    <a:pt x="10801" y="146"/>
                    <a:pt x="10300" y="91"/>
                  </a:cubicBezTo>
                  <a:cubicBezTo>
                    <a:pt x="10050" y="68"/>
                    <a:pt x="9795" y="48"/>
                    <a:pt x="9540" y="24"/>
                  </a:cubicBezTo>
                  <a:cubicBezTo>
                    <a:pt x="9305" y="12"/>
                    <a:pt x="9051" y="1"/>
                    <a:pt x="8792" y="1"/>
                  </a:cubicBezTo>
                  <a:cubicBezTo>
                    <a:pt x="8753" y="1"/>
                    <a:pt x="8714" y="0"/>
                    <a:pt x="86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>
            <a:spLocks noGrp="1"/>
          </p:cNvSpPr>
          <p:nvPr>
            <p:ph type="title"/>
          </p:nvPr>
        </p:nvSpPr>
        <p:spPr>
          <a:xfrm>
            <a:off x="5492000" y="352900"/>
            <a:ext cx="3292200" cy="206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4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"/>
          </p:nvPr>
        </p:nvSpPr>
        <p:spPr>
          <a:xfrm>
            <a:off x="2668788" y="1533613"/>
            <a:ext cx="226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1363977" y="1494476"/>
            <a:ext cx="12753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2668788" y="2067576"/>
            <a:ext cx="226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4"/>
          </p:nvPr>
        </p:nvSpPr>
        <p:spPr>
          <a:xfrm>
            <a:off x="6369963" y="1533613"/>
            <a:ext cx="22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5" hasCustomPrompt="1"/>
          </p:nvPr>
        </p:nvSpPr>
        <p:spPr>
          <a:xfrm>
            <a:off x="5065152" y="1494476"/>
            <a:ext cx="12753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6"/>
          </p:nvPr>
        </p:nvSpPr>
        <p:spPr>
          <a:xfrm>
            <a:off x="6369963" y="2067576"/>
            <a:ext cx="226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7"/>
          </p:nvPr>
        </p:nvSpPr>
        <p:spPr>
          <a:xfrm>
            <a:off x="2668788" y="3323013"/>
            <a:ext cx="22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8" hasCustomPrompt="1"/>
          </p:nvPr>
        </p:nvSpPr>
        <p:spPr>
          <a:xfrm>
            <a:off x="1363977" y="3288099"/>
            <a:ext cx="12753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9"/>
          </p:nvPr>
        </p:nvSpPr>
        <p:spPr>
          <a:xfrm>
            <a:off x="2668788" y="3856976"/>
            <a:ext cx="226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3"/>
          </p:nvPr>
        </p:nvSpPr>
        <p:spPr>
          <a:xfrm>
            <a:off x="6369963" y="3323013"/>
            <a:ext cx="22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5152" y="3288099"/>
            <a:ext cx="12753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5"/>
          </p:nvPr>
        </p:nvSpPr>
        <p:spPr>
          <a:xfrm>
            <a:off x="6369963" y="3856976"/>
            <a:ext cx="2268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8968252" y="1289025"/>
            <a:ext cx="183300" cy="33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3"/>
          <p:cNvGrpSpPr/>
          <p:nvPr/>
        </p:nvGrpSpPr>
        <p:grpSpPr>
          <a:xfrm rot="3390487">
            <a:off x="-65572" y="1324289"/>
            <a:ext cx="916439" cy="589749"/>
            <a:chOff x="608873" y="3669908"/>
            <a:chExt cx="1078269" cy="693822"/>
          </a:xfrm>
        </p:grpSpPr>
        <p:sp>
          <p:nvSpPr>
            <p:cNvPr id="146" name="Google Shape;146;p13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465567" y="4126409"/>
              <a:ext cx="221575" cy="159314"/>
            </a:xfrm>
            <a:custGeom>
              <a:avLst/>
              <a:gdLst/>
              <a:ahLst/>
              <a:cxnLst/>
              <a:rect l="l" t="t" r="r" b="b"/>
              <a:pathLst>
                <a:path w="10915" h="7848" extrusionOk="0">
                  <a:moveTo>
                    <a:pt x="6146" y="0"/>
                  </a:moveTo>
                  <a:cubicBezTo>
                    <a:pt x="5741" y="0"/>
                    <a:pt x="5346" y="44"/>
                    <a:pt x="4968" y="114"/>
                  </a:cubicBezTo>
                  <a:cubicBezTo>
                    <a:pt x="4131" y="271"/>
                    <a:pt x="3387" y="580"/>
                    <a:pt x="2753" y="929"/>
                  </a:cubicBezTo>
                  <a:cubicBezTo>
                    <a:pt x="2115" y="1273"/>
                    <a:pt x="1562" y="1708"/>
                    <a:pt x="1199" y="2181"/>
                  </a:cubicBezTo>
                  <a:cubicBezTo>
                    <a:pt x="827" y="2651"/>
                    <a:pt x="608" y="3117"/>
                    <a:pt x="443" y="3497"/>
                  </a:cubicBezTo>
                  <a:cubicBezTo>
                    <a:pt x="279" y="3876"/>
                    <a:pt x="180" y="4185"/>
                    <a:pt x="110" y="4393"/>
                  </a:cubicBezTo>
                  <a:cubicBezTo>
                    <a:pt x="39" y="4604"/>
                    <a:pt x="1" y="4714"/>
                    <a:pt x="1" y="4714"/>
                  </a:cubicBezTo>
                  <a:cubicBezTo>
                    <a:pt x="1" y="4714"/>
                    <a:pt x="55" y="4608"/>
                    <a:pt x="157" y="4413"/>
                  </a:cubicBezTo>
                  <a:cubicBezTo>
                    <a:pt x="259" y="4221"/>
                    <a:pt x="411" y="3935"/>
                    <a:pt x="615" y="3583"/>
                  </a:cubicBezTo>
                  <a:cubicBezTo>
                    <a:pt x="823" y="3235"/>
                    <a:pt x="1092" y="2819"/>
                    <a:pt x="1477" y="2428"/>
                  </a:cubicBezTo>
                  <a:cubicBezTo>
                    <a:pt x="1860" y="2033"/>
                    <a:pt x="2377" y="1708"/>
                    <a:pt x="2999" y="1430"/>
                  </a:cubicBezTo>
                  <a:cubicBezTo>
                    <a:pt x="3622" y="1152"/>
                    <a:pt x="4326" y="936"/>
                    <a:pt x="5082" y="831"/>
                  </a:cubicBezTo>
                  <a:cubicBezTo>
                    <a:pt x="5313" y="802"/>
                    <a:pt x="5552" y="787"/>
                    <a:pt x="5793" y="787"/>
                  </a:cubicBezTo>
                  <a:cubicBezTo>
                    <a:pt x="6331" y="787"/>
                    <a:pt x="6883" y="864"/>
                    <a:pt x="7400" y="1043"/>
                  </a:cubicBezTo>
                  <a:cubicBezTo>
                    <a:pt x="8159" y="1296"/>
                    <a:pt x="8860" y="1786"/>
                    <a:pt x="9337" y="2436"/>
                  </a:cubicBezTo>
                  <a:cubicBezTo>
                    <a:pt x="9454" y="2597"/>
                    <a:pt x="9557" y="2772"/>
                    <a:pt x="9642" y="2960"/>
                  </a:cubicBezTo>
                  <a:cubicBezTo>
                    <a:pt x="9721" y="3121"/>
                    <a:pt x="9787" y="3329"/>
                    <a:pt x="9830" y="3520"/>
                  </a:cubicBezTo>
                  <a:cubicBezTo>
                    <a:pt x="9924" y="3916"/>
                    <a:pt x="9932" y="4326"/>
                    <a:pt x="9866" y="4722"/>
                  </a:cubicBezTo>
                  <a:cubicBezTo>
                    <a:pt x="9795" y="5114"/>
                    <a:pt x="9651" y="5486"/>
                    <a:pt x="9420" y="5795"/>
                  </a:cubicBezTo>
                  <a:cubicBezTo>
                    <a:pt x="9192" y="6104"/>
                    <a:pt x="8867" y="6370"/>
                    <a:pt x="8523" y="6558"/>
                  </a:cubicBezTo>
                  <a:cubicBezTo>
                    <a:pt x="8058" y="6811"/>
                    <a:pt x="7532" y="6950"/>
                    <a:pt x="7023" y="6950"/>
                  </a:cubicBezTo>
                  <a:cubicBezTo>
                    <a:pt x="6761" y="6950"/>
                    <a:pt x="6503" y="6913"/>
                    <a:pt x="6260" y="6836"/>
                  </a:cubicBezTo>
                  <a:cubicBezTo>
                    <a:pt x="5896" y="6731"/>
                    <a:pt x="5595" y="6534"/>
                    <a:pt x="5340" y="6284"/>
                  </a:cubicBezTo>
                  <a:cubicBezTo>
                    <a:pt x="5089" y="6030"/>
                    <a:pt x="4898" y="5717"/>
                    <a:pt x="4796" y="5388"/>
                  </a:cubicBezTo>
                  <a:cubicBezTo>
                    <a:pt x="4581" y="4726"/>
                    <a:pt x="4726" y="4037"/>
                    <a:pt x="5168" y="3607"/>
                  </a:cubicBezTo>
                  <a:cubicBezTo>
                    <a:pt x="5541" y="3220"/>
                    <a:pt x="6054" y="3022"/>
                    <a:pt x="6509" y="3022"/>
                  </a:cubicBezTo>
                  <a:cubicBezTo>
                    <a:pt x="6575" y="3022"/>
                    <a:pt x="6640" y="3026"/>
                    <a:pt x="6702" y="3034"/>
                  </a:cubicBezTo>
                  <a:cubicBezTo>
                    <a:pt x="6765" y="3050"/>
                    <a:pt x="6827" y="3063"/>
                    <a:pt x="6887" y="3074"/>
                  </a:cubicBezTo>
                  <a:cubicBezTo>
                    <a:pt x="6941" y="3094"/>
                    <a:pt x="7012" y="3121"/>
                    <a:pt x="7051" y="3128"/>
                  </a:cubicBezTo>
                  <a:cubicBezTo>
                    <a:pt x="7180" y="3195"/>
                    <a:pt x="7262" y="3238"/>
                    <a:pt x="7353" y="3309"/>
                  </a:cubicBezTo>
                  <a:cubicBezTo>
                    <a:pt x="7532" y="3450"/>
                    <a:pt x="7665" y="3622"/>
                    <a:pt x="7756" y="3791"/>
                  </a:cubicBezTo>
                  <a:cubicBezTo>
                    <a:pt x="7936" y="4135"/>
                    <a:pt x="7940" y="4463"/>
                    <a:pt x="7889" y="4671"/>
                  </a:cubicBezTo>
                  <a:cubicBezTo>
                    <a:pt x="7861" y="4777"/>
                    <a:pt x="7830" y="4855"/>
                    <a:pt x="7803" y="4902"/>
                  </a:cubicBezTo>
                  <a:cubicBezTo>
                    <a:pt x="7775" y="4953"/>
                    <a:pt x="7759" y="4980"/>
                    <a:pt x="7759" y="4980"/>
                  </a:cubicBezTo>
                  <a:cubicBezTo>
                    <a:pt x="7759" y="4980"/>
                    <a:pt x="7779" y="4957"/>
                    <a:pt x="7814" y="4910"/>
                  </a:cubicBezTo>
                  <a:cubicBezTo>
                    <a:pt x="7850" y="4867"/>
                    <a:pt x="7893" y="4792"/>
                    <a:pt x="7940" y="4687"/>
                  </a:cubicBezTo>
                  <a:cubicBezTo>
                    <a:pt x="8025" y="4483"/>
                    <a:pt x="8088" y="4127"/>
                    <a:pt x="7931" y="3712"/>
                  </a:cubicBezTo>
                  <a:cubicBezTo>
                    <a:pt x="7783" y="3309"/>
                    <a:pt x="7431" y="2831"/>
                    <a:pt x="6777" y="2671"/>
                  </a:cubicBezTo>
                  <a:cubicBezTo>
                    <a:pt x="6626" y="2632"/>
                    <a:pt x="6466" y="2613"/>
                    <a:pt x="6301" y="2613"/>
                  </a:cubicBezTo>
                  <a:cubicBezTo>
                    <a:pt x="5791" y="2613"/>
                    <a:pt x="5237" y="2799"/>
                    <a:pt x="4784" y="3195"/>
                  </a:cubicBezTo>
                  <a:cubicBezTo>
                    <a:pt x="4628" y="3325"/>
                    <a:pt x="4498" y="3485"/>
                    <a:pt x="4377" y="3657"/>
                  </a:cubicBezTo>
                  <a:cubicBezTo>
                    <a:pt x="4323" y="3748"/>
                    <a:pt x="4248" y="3865"/>
                    <a:pt x="4216" y="3943"/>
                  </a:cubicBezTo>
                  <a:lnTo>
                    <a:pt x="4158" y="4073"/>
                  </a:lnTo>
                  <a:lnTo>
                    <a:pt x="4103" y="4245"/>
                  </a:lnTo>
                  <a:cubicBezTo>
                    <a:pt x="3974" y="4667"/>
                    <a:pt x="3978" y="5141"/>
                    <a:pt x="4091" y="5587"/>
                  </a:cubicBezTo>
                  <a:cubicBezTo>
                    <a:pt x="4205" y="6033"/>
                    <a:pt x="4428" y="6464"/>
                    <a:pt x="4749" y="6828"/>
                  </a:cubicBezTo>
                  <a:cubicBezTo>
                    <a:pt x="5066" y="7200"/>
                    <a:pt x="5512" y="7493"/>
                    <a:pt x="5986" y="7654"/>
                  </a:cubicBezTo>
                  <a:cubicBezTo>
                    <a:pt x="6361" y="7784"/>
                    <a:pt x="6758" y="7848"/>
                    <a:pt x="7157" y="7848"/>
                  </a:cubicBezTo>
                  <a:cubicBezTo>
                    <a:pt x="7781" y="7848"/>
                    <a:pt x="8409" y="7693"/>
                    <a:pt x="8965" y="7392"/>
                  </a:cubicBezTo>
                  <a:cubicBezTo>
                    <a:pt x="9431" y="7141"/>
                    <a:pt x="9850" y="6812"/>
                    <a:pt x="10186" y="6374"/>
                  </a:cubicBezTo>
                  <a:cubicBezTo>
                    <a:pt x="10520" y="5936"/>
                    <a:pt x="10735" y="5419"/>
                    <a:pt x="10829" y="4886"/>
                  </a:cubicBezTo>
                  <a:cubicBezTo>
                    <a:pt x="10914" y="4354"/>
                    <a:pt x="10891" y="3814"/>
                    <a:pt x="10766" y="3301"/>
                  </a:cubicBezTo>
                  <a:cubicBezTo>
                    <a:pt x="10699" y="3039"/>
                    <a:pt x="10621" y="2800"/>
                    <a:pt x="10496" y="2541"/>
                  </a:cubicBezTo>
                  <a:cubicBezTo>
                    <a:pt x="10386" y="2311"/>
                    <a:pt x="10253" y="2084"/>
                    <a:pt x="10097" y="1876"/>
                  </a:cubicBezTo>
                  <a:cubicBezTo>
                    <a:pt x="9474" y="1034"/>
                    <a:pt x="8570" y="498"/>
                    <a:pt x="7662" y="224"/>
                  </a:cubicBezTo>
                  <a:cubicBezTo>
                    <a:pt x="7150" y="65"/>
                    <a:pt x="6640" y="0"/>
                    <a:pt x="61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486617" y="3967570"/>
              <a:ext cx="124886" cy="179269"/>
            </a:xfrm>
            <a:custGeom>
              <a:avLst/>
              <a:gdLst/>
              <a:ahLst/>
              <a:cxnLst/>
              <a:rect l="l" t="t" r="r" b="b"/>
              <a:pathLst>
                <a:path w="6152" h="8831" extrusionOk="0">
                  <a:moveTo>
                    <a:pt x="3595" y="0"/>
                  </a:moveTo>
                  <a:cubicBezTo>
                    <a:pt x="4186" y="1132"/>
                    <a:pt x="4424" y="2447"/>
                    <a:pt x="4272" y="3711"/>
                  </a:cubicBezTo>
                  <a:cubicBezTo>
                    <a:pt x="3364" y="2224"/>
                    <a:pt x="1735" y="1194"/>
                    <a:pt x="1" y="1014"/>
                  </a:cubicBezTo>
                  <a:lnTo>
                    <a:pt x="1" y="1014"/>
                  </a:lnTo>
                  <a:cubicBezTo>
                    <a:pt x="1528" y="2161"/>
                    <a:pt x="2467" y="4053"/>
                    <a:pt x="2460" y="5963"/>
                  </a:cubicBezTo>
                  <a:cubicBezTo>
                    <a:pt x="2455" y="6945"/>
                    <a:pt x="1864" y="7611"/>
                    <a:pt x="1081" y="8205"/>
                  </a:cubicBezTo>
                  <a:cubicBezTo>
                    <a:pt x="563" y="8603"/>
                    <a:pt x="969" y="8831"/>
                    <a:pt x="1711" y="8831"/>
                  </a:cubicBezTo>
                  <a:cubicBezTo>
                    <a:pt x="2766" y="8831"/>
                    <a:pt x="4501" y="8369"/>
                    <a:pt x="5212" y="7274"/>
                  </a:cubicBezTo>
                  <a:cubicBezTo>
                    <a:pt x="5959" y="6127"/>
                    <a:pt x="6151" y="4655"/>
                    <a:pt x="5853" y="3316"/>
                  </a:cubicBezTo>
                  <a:cubicBezTo>
                    <a:pt x="5555" y="1981"/>
                    <a:pt x="4730" y="768"/>
                    <a:pt x="35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152253" y="3700336"/>
              <a:ext cx="73588" cy="177950"/>
            </a:xfrm>
            <a:custGeom>
              <a:avLst/>
              <a:gdLst/>
              <a:ahLst/>
              <a:cxnLst/>
              <a:rect l="l" t="t" r="r" b="b"/>
              <a:pathLst>
                <a:path w="3625" h="8766" extrusionOk="0">
                  <a:moveTo>
                    <a:pt x="1331" y="1"/>
                  </a:moveTo>
                  <a:cubicBezTo>
                    <a:pt x="1401" y="870"/>
                    <a:pt x="1037" y="1707"/>
                    <a:pt x="763" y="2533"/>
                  </a:cubicBezTo>
                  <a:cubicBezTo>
                    <a:pt x="102" y="4557"/>
                    <a:pt x="0" y="6855"/>
                    <a:pt x="908" y="8762"/>
                  </a:cubicBezTo>
                  <a:cubicBezTo>
                    <a:pt x="1464" y="7689"/>
                    <a:pt x="2470" y="5027"/>
                    <a:pt x="1585" y="940"/>
                  </a:cubicBezTo>
                  <a:lnTo>
                    <a:pt x="1585" y="940"/>
                  </a:lnTo>
                  <a:cubicBezTo>
                    <a:pt x="1585" y="941"/>
                    <a:pt x="3296" y="4267"/>
                    <a:pt x="1581" y="8766"/>
                  </a:cubicBezTo>
                  <a:cubicBezTo>
                    <a:pt x="2716" y="7673"/>
                    <a:pt x="3625" y="6514"/>
                    <a:pt x="3547" y="4917"/>
                  </a:cubicBezTo>
                  <a:cubicBezTo>
                    <a:pt x="3410" y="2247"/>
                    <a:pt x="2255" y="1555"/>
                    <a:pt x="133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221209" y="3748241"/>
              <a:ext cx="125596" cy="203954"/>
            </a:xfrm>
            <a:custGeom>
              <a:avLst/>
              <a:gdLst/>
              <a:ahLst/>
              <a:cxnLst/>
              <a:rect l="l" t="t" r="r" b="b"/>
              <a:pathLst>
                <a:path w="6187" h="10047" extrusionOk="0">
                  <a:moveTo>
                    <a:pt x="4965" y="1"/>
                  </a:moveTo>
                  <a:cubicBezTo>
                    <a:pt x="4608" y="1023"/>
                    <a:pt x="3775" y="1786"/>
                    <a:pt x="3047" y="2584"/>
                  </a:cubicBezTo>
                  <a:cubicBezTo>
                    <a:pt x="1277" y="4538"/>
                    <a:pt x="1" y="7090"/>
                    <a:pt x="67" y="9705"/>
                  </a:cubicBezTo>
                  <a:cubicBezTo>
                    <a:pt x="1242" y="8769"/>
                    <a:pt x="3720" y="6265"/>
                    <a:pt x="4781" y="1195"/>
                  </a:cubicBezTo>
                  <a:lnTo>
                    <a:pt x="4781" y="1195"/>
                  </a:lnTo>
                  <a:cubicBezTo>
                    <a:pt x="4781" y="1195"/>
                    <a:pt x="5039" y="5822"/>
                    <a:pt x="831" y="10046"/>
                  </a:cubicBezTo>
                  <a:cubicBezTo>
                    <a:pt x="2663" y="9385"/>
                    <a:pt x="4275" y="8534"/>
                    <a:pt x="4992" y="6687"/>
                  </a:cubicBezTo>
                  <a:cubicBezTo>
                    <a:pt x="6186" y="3594"/>
                    <a:pt x="5227" y="2228"/>
                    <a:pt x="49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143748" y="4145185"/>
              <a:ext cx="58890" cy="51887"/>
            </a:xfrm>
            <a:custGeom>
              <a:avLst/>
              <a:gdLst/>
              <a:ahLst/>
              <a:cxnLst/>
              <a:rect l="l" t="t" r="r" b="b"/>
              <a:pathLst>
                <a:path w="2901" h="2556" extrusionOk="0">
                  <a:moveTo>
                    <a:pt x="1450" y="1"/>
                  </a:moveTo>
                  <a:cubicBezTo>
                    <a:pt x="1050" y="1"/>
                    <a:pt x="656" y="190"/>
                    <a:pt x="407" y="544"/>
                  </a:cubicBezTo>
                  <a:cubicBezTo>
                    <a:pt x="0" y="1119"/>
                    <a:pt x="137" y="1914"/>
                    <a:pt x="716" y="2321"/>
                  </a:cubicBezTo>
                  <a:cubicBezTo>
                    <a:pt x="940" y="2479"/>
                    <a:pt x="1196" y="2555"/>
                    <a:pt x="1451" y="2555"/>
                  </a:cubicBezTo>
                  <a:cubicBezTo>
                    <a:pt x="1851" y="2555"/>
                    <a:pt x="2245" y="2366"/>
                    <a:pt x="2494" y="2012"/>
                  </a:cubicBezTo>
                  <a:cubicBezTo>
                    <a:pt x="2901" y="1437"/>
                    <a:pt x="2763" y="638"/>
                    <a:pt x="2185" y="235"/>
                  </a:cubicBezTo>
                  <a:cubicBezTo>
                    <a:pt x="1961" y="77"/>
                    <a:pt x="1704" y="1"/>
                    <a:pt x="1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108388" y="4080005"/>
              <a:ext cx="37596" cy="33109"/>
            </a:xfrm>
            <a:custGeom>
              <a:avLst/>
              <a:gdLst/>
              <a:ahLst/>
              <a:cxnLst/>
              <a:rect l="l" t="t" r="r" b="b"/>
              <a:pathLst>
                <a:path w="1852" h="1631" extrusionOk="0">
                  <a:moveTo>
                    <a:pt x="928" y="1"/>
                  </a:moveTo>
                  <a:cubicBezTo>
                    <a:pt x="672" y="1"/>
                    <a:pt x="420" y="120"/>
                    <a:pt x="262" y="346"/>
                  </a:cubicBezTo>
                  <a:cubicBezTo>
                    <a:pt x="0" y="713"/>
                    <a:pt x="90" y="1222"/>
                    <a:pt x="458" y="1481"/>
                  </a:cubicBezTo>
                  <a:cubicBezTo>
                    <a:pt x="601" y="1582"/>
                    <a:pt x="765" y="1631"/>
                    <a:pt x="927" y="1631"/>
                  </a:cubicBezTo>
                  <a:cubicBezTo>
                    <a:pt x="1183" y="1631"/>
                    <a:pt x="1435" y="1510"/>
                    <a:pt x="1593" y="1285"/>
                  </a:cubicBezTo>
                  <a:cubicBezTo>
                    <a:pt x="1851" y="917"/>
                    <a:pt x="1766" y="408"/>
                    <a:pt x="1397" y="149"/>
                  </a:cubicBezTo>
                  <a:cubicBezTo>
                    <a:pt x="1254" y="49"/>
                    <a:pt x="1090" y="1"/>
                    <a:pt x="9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090890" y="4020164"/>
              <a:ext cx="25050" cy="22066"/>
            </a:xfrm>
            <a:custGeom>
              <a:avLst/>
              <a:gdLst/>
              <a:ahLst/>
              <a:cxnLst/>
              <a:rect l="l" t="t" r="r" b="b"/>
              <a:pathLst>
                <a:path w="1234" h="1087" extrusionOk="0">
                  <a:moveTo>
                    <a:pt x="618" y="0"/>
                  </a:moveTo>
                  <a:cubicBezTo>
                    <a:pt x="447" y="0"/>
                    <a:pt x="279" y="81"/>
                    <a:pt x="173" y="232"/>
                  </a:cubicBezTo>
                  <a:cubicBezTo>
                    <a:pt x="1" y="475"/>
                    <a:pt x="59" y="815"/>
                    <a:pt x="302" y="987"/>
                  </a:cubicBezTo>
                  <a:cubicBezTo>
                    <a:pt x="398" y="1054"/>
                    <a:pt x="508" y="1086"/>
                    <a:pt x="617" y="1086"/>
                  </a:cubicBezTo>
                  <a:cubicBezTo>
                    <a:pt x="788" y="1086"/>
                    <a:pt x="956" y="1007"/>
                    <a:pt x="1061" y="858"/>
                  </a:cubicBezTo>
                  <a:cubicBezTo>
                    <a:pt x="1233" y="611"/>
                    <a:pt x="1175" y="271"/>
                    <a:pt x="928" y="99"/>
                  </a:cubicBezTo>
                  <a:cubicBezTo>
                    <a:pt x="834" y="32"/>
                    <a:pt x="726" y="0"/>
                    <a:pt x="6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5025000" y="3392700"/>
            <a:ext cx="3399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1"/>
          </p:nvPr>
        </p:nvSpPr>
        <p:spPr>
          <a:xfrm>
            <a:off x="3073975" y="1349850"/>
            <a:ext cx="5349900" cy="19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3694300" y="-7677"/>
            <a:ext cx="49497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8968252" y="1486725"/>
            <a:ext cx="183300" cy="19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title" idx="2"/>
          </p:nvPr>
        </p:nvSpPr>
        <p:spPr>
          <a:xfrm>
            <a:off x="720000" y="1508913"/>
            <a:ext cx="23364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"/>
          </p:nvPr>
        </p:nvSpPr>
        <p:spPr>
          <a:xfrm>
            <a:off x="720000" y="1993391"/>
            <a:ext cx="23364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3"/>
          </p:nvPr>
        </p:nvSpPr>
        <p:spPr>
          <a:xfrm>
            <a:off x="3403800" y="2423313"/>
            <a:ext cx="23364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4"/>
          </p:nvPr>
        </p:nvSpPr>
        <p:spPr>
          <a:xfrm>
            <a:off x="3403800" y="2907791"/>
            <a:ext cx="23364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title" idx="5"/>
          </p:nvPr>
        </p:nvSpPr>
        <p:spPr>
          <a:xfrm>
            <a:off x="6087600" y="3337713"/>
            <a:ext cx="23364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6"/>
          </p:nvPr>
        </p:nvSpPr>
        <p:spPr>
          <a:xfrm>
            <a:off x="6087600" y="3822191"/>
            <a:ext cx="23364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5483100" y="4973577"/>
            <a:ext cx="3300900" cy="17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5"/>
          <p:cNvGrpSpPr/>
          <p:nvPr/>
        </p:nvGrpSpPr>
        <p:grpSpPr>
          <a:xfrm rot="5767162" flipH="1">
            <a:off x="7859551" y="-41205"/>
            <a:ext cx="1167569" cy="1284169"/>
            <a:chOff x="7882715" y="52376"/>
            <a:chExt cx="1167571" cy="1284172"/>
          </a:xfrm>
        </p:grpSpPr>
        <p:grpSp>
          <p:nvGrpSpPr>
            <p:cNvPr id="174" name="Google Shape;174;p15"/>
            <p:cNvGrpSpPr/>
            <p:nvPr/>
          </p:nvGrpSpPr>
          <p:grpSpPr>
            <a:xfrm rot="10800000" flipH="1">
              <a:off x="7882715" y="52376"/>
              <a:ext cx="1167571" cy="543780"/>
              <a:chOff x="5933878" y="122811"/>
              <a:chExt cx="3576022" cy="1665483"/>
            </a:xfrm>
          </p:grpSpPr>
          <p:sp>
            <p:nvSpPr>
              <p:cNvPr id="175" name="Google Shape;175;p15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15"/>
            <p:cNvGrpSpPr/>
            <p:nvPr/>
          </p:nvGrpSpPr>
          <p:grpSpPr>
            <a:xfrm rot="-5400000">
              <a:off x="8328281" y="739290"/>
              <a:ext cx="911440" cy="283074"/>
              <a:chOff x="5933878" y="921297"/>
              <a:chExt cx="2791547" cy="866996"/>
            </a:xfrm>
          </p:grpSpPr>
          <p:sp>
            <p:nvSpPr>
              <p:cNvPr id="184" name="Google Shape;184;p15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0"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title" idx="2"/>
          </p:nvPr>
        </p:nvSpPr>
        <p:spPr>
          <a:xfrm>
            <a:off x="2215376" y="1729043"/>
            <a:ext cx="189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"/>
          </p:nvPr>
        </p:nvSpPr>
        <p:spPr>
          <a:xfrm>
            <a:off x="2215376" y="2109116"/>
            <a:ext cx="18936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3"/>
          </p:nvPr>
        </p:nvSpPr>
        <p:spPr>
          <a:xfrm>
            <a:off x="5558594" y="1729043"/>
            <a:ext cx="189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4"/>
          </p:nvPr>
        </p:nvSpPr>
        <p:spPr>
          <a:xfrm>
            <a:off x="5558594" y="2109266"/>
            <a:ext cx="1893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title" idx="5"/>
          </p:nvPr>
        </p:nvSpPr>
        <p:spPr>
          <a:xfrm>
            <a:off x="2215376" y="3231196"/>
            <a:ext cx="189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6"/>
          </p:nvPr>
        </p:nvSpPr>
        <p:spPr>
          <a:xfrm>
            <a:off x="2215376" y="3601341"/>
            <a:ext cx="1893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 idx="7"/>
          </p:nvPr>
        </p:nvSpPr>
        <p:spPr>
          <a:xfrm>
            <a:off x="5558594" y="3231196"/>
            <a:ext cx="18936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8"/>
          </p:nvPr>
        </p:nvSpPr>
        <p:spPr>
          <a:xfrm>
            <a:off x="5558594" y="3601341"/>
            <a:ext cx="1893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16"/>
          <p:cNvGrpSpPr/>
          <p:nvPr/>
        </p:nvGrpSpPr>
        <p:grpSpPr>
          <a:xfrm rot="-7566243" flipH="1">
            <a:off x="8607541" y="4497162"/>
            <a:ext cx="431483" cy="673707"/>
            <a:chOff x="2024205" y="3358607"/>
            <a:chExt cx="573287" cy="888951"/>
          </a:xfrm>
        </p:grpSpPr>
        <p:sp>
          <p:nvSpPr>
            <p:cNvPr id="199" name="Google Shape;199;p16"/>
            <p:cNvSpPr/>
            <p:nvPr/>
          </p:nvSpPr>
          <p:spPr>
            <a:xfrm>
              <a:off x="2481519" y="3455168"/>
              <a:ext cx="115974" cy="147987"/>
            </a:xfrm>
            <a:custGeom>
              <a:avLst/>
              <a:gdLst/>
              <a:ahLst/>
              <a:cxnLst/>
              <a:rect l="l" t="t" r="r" b="b"/>
              <a:pathLst>
                <a:path w="5713" h="7290" extrusionOk="0">
                  <a:moveTo>
                    <a:pt x="5282" y="0"/>
                  </a:moveTo>
                  <a:lnTo>
                    <a:pt x="5282" y="0"/>
                  </a:lnTo>
                  <a:cubicBezTo>
                    <a:pt x="4852" y="748"/>
                    <a:pt x="4080" y="1225"/>
                    <a:pt x="3391" y="1750"/>
                  </a:cubicBezTo>
                  <a:cubicBezTo>
                    <a:pt x="1715" y="3026"/>
                    <a:pt x="333" y="4843"/>
                    <a:pt x="1" y="6910"/>
                  </a:cubicBezTo>
                  <a:cubicBezTo>
                    <a:pt x="1062" y="6346"/>
                    <a:pt x="3379" y="4741"/>
                    <a:pt x="4961" y="909"/>
                  </a:cubicBezTo>
                  <a:lnTo>
                    <a:pt x="4961" y="909"/>
                  </a:lnTo>
                  <a:cubicBezTo>
                    <a:pt x="4961" y="909"/>
                    <a:pt x="4483" y="4588"/>
                    <a:pt x="549" y="7289"/>
                  </a:cubicBezTo>
                  <a:cubicBezTo>
                    <a:pt x="2091" y="7039"/>
                    <a:pt x="3485" y="6608"/>
                    <a:pt x="4319" y="5258"/>
                  </a:cubicBezTo>
                  <a:cubicBezTo>
                    <a:pt x="5712" y="3003"/>
                    <a:pt x="5161" y="1785"/>
                    <a:pt x="5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024205" y="3825216"/>
              <a:ext cx="186456" cy="118268"/>
            </a:xfrm>
            <a:custGeom>
              <a:avLst/>
              <a:gdLst/>
              <a:ahLst/>
              <a:cxnLst/>
              <a:rect l="l" t="t" r="r" b="b"/>
              <a:pathLst>
                <a:path w="9185" h="5826" extrusionOk="0">
                  <a:moveTo>
                    <a:pt x="3102" y="0"/>
                  </a:moveTo>
                  <a:cubicBezTo>
                    <a:pt x="2062" y="0"/>
                    <a:pt x="1137" y="231"/>
                    <a:pt x="1" y="252"/>
                  </a:cubicBezTo>
                  <a:cubicBezTo>
                    <a:pt x="940" y="690"/>
                    <a:pt x="1591" y="1555"/>
                    <a:pt x="2283" y="2322"/>
                  </a:cubicBezTo>
                  <a:cubicBezTo>
                    <a:pt x="3982" y="4189"/>
                    <a:pt x="6292" y="5646"/>
                    <a:pt x="8789" y="5826"/>
                  </a:cubicBezTo>
                  <a:cubicBezTo>
                    <a:pt x="8007" y="4621"/>
                    <a:pt x="5853" y="2025"/>
                    <a:pt x="1121" y="541"/>
                  </a:cubicBezTo>
                  <a:lnTo>
                    <a:pt x="1121" y="541"/>
                  </a:lnTo>
                  <a:cubicBezTo>
                    <a:pt x="1121" y="541"/>
                    <a:pt x="5556" y="725"/>
                    <a:pt x="9185" y="5134"/>
                  </a:cubicBezTo>
                  <a:cubicBezTo>
                    <a:pt x="8726" y="3325"/>
                    <a:pt x="8065" y="1708"/>
                    <a:pt x="6374" y="854"/>
                  </a:cubicBezTo>
                  <a:cubicBezTo>
                    <a:pt x="5041" y="182"/>
                    <a:pt x="4026" y="0"/>
                    <a:pt x="31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2414066" y="3716434"/>
              <a:ext cx="64148" cy="132417"/>
            </a:xfrm>
            <a:custGeom>
              <a:avLst/>
              <a:gdLst/>
              <a:ahLst/>
              <a:cxnLst/>
              <a:rect l="l" t="t" r="r" b="b"/>
              <a:pathLst>
                <a:path w="3160" h="6523" extrusionOk="0">
                  <a:moveTo>
                    <a:pt x="1233" y="1"/>
                  </a:moveTo>
                  <a:cubicBezTo>
                    <a:pt x="764" y="1277"/>
                    <a:pt x="1" y="1950"/>
                    <a:pt x="267" y="3947"/>
                  </a:cubicBezTo>
                  <a:cubicBezTo>
                    <a:pt x="427" y="5141"/>
                    <a:pt x="1261" y="5873"/>
                    <a:pt x="2247" y="6523"/>
                  </a:cubicBezTo>
                  <a:cubicBezTo>
                    <a:pt x="361" y="3430"/>
                    <a:pt x="1175" y="733"/>
                    <a:pt x="1175" y="733"/>
                  </a:cubicBezTo>
                  <a:lnTo>
                    <a:pt x="1175" y="733"/>
                  </a:lnTo>
                  <a:cubicBezTo>
                    <a:pt x="1081" y="3880"/>
                    <a:pt x="2189" y="5712"/>
                    <a:pt x="2749" y="6433"/>
                  </a:cubicBezTo>
                  <a:cubicBezTo>
                    <a:pt x="3159" y="4894"/>
                    <a:pt x="2768" y="3206"/>
                    <a:pt x="2001" y="1802"/>
                  </a:cubicBezTo>
                  <a:cubicBezTo>
                    <a:pt x="1683" y="1222"/>
                    <a:pt x="1300" y="655"/>
                    <a:pt x="123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2182983" y="4103351"/>
              <a:ext cx="124459" cy="68594"/>
            </a:xfrm>
            <a:custGeom>
              <a:avLst/>
              <a:gdLst/>
              <a:ahLst/>
              <a:cxnLst/>
              <a:rect l="l" t="t" r="r" b="b"/>
              <a:pathLst>
                <a:path w="6131" h="3379" extrusionOk="0">
                  <a:moveTo>
                    <a:pt x="0" y="0"/>
                  </a:moveTo>
                  <a:lnTo>
                    <a:pt x="0" y="0"/>
                  </a:lnTo>
                  <a:cubicBezTo>
                    <a:pt x="776" y="1124"/>
                    <a:pt x="886" y="2130"/>
                    <a:pt x="2674" y="3062"/>
                  </a:cubicBezTo>
                  <a:cubicBezTo>
                    <a:pt x="3106" y="3287"/>
                    <a:pt x="3541" y="3379"/>
                    <a:pt x="3978" y="3379"/>
                  </a:cubicBezTo>
                  <a:cubicBezTo>
                    <a:pt x="4619" y="3379"/>
                    <a:pt x="5266" y="3183"/>
                    <a:pt x="5919" y="2925"/>
                  </a:cubicBezTo>
                  <a:cubicBezTo>
                    <a:pt x="2303" y="2690"/>
                    <a:pt x="564" y="470"/>
                    <a:pt x="564" y="470"/>
                  </a:cubicBezTo>
                  <a:lnTo>
                    <a:pt x="564" y="470"/>
                  </a:lnTo>
                  <a:cubicBezTo>
                    <a:pt x="2861" y="2193"/>
                    <a:pt x="4836" y="2469"/>
                    <a:pt x="5859" y="2469"/>
                  </a:cubicBezTo>
                  <a:cubicBezTo>
                    <a:pt x="5959" y="2469"/>
                    <a:pt x="6050" y="2467"/>
                    <a:pt x="6131" y="2463"/>
                  </a:cubicBezTo>
                  <a:cubicBezTo>
                    <a:pt x="5113" y="1245"/>
                    <a:pt x="3504" y="592"/>
                    <a:pt x="1914" y="412"/>
                  </a:cubicBezTo>
                  <a:cubicBezTo>
                    <a:pt x="1261" y="337"/>
                    <a:pt x="572" y="325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2209433" y="4177726"/>
              <a:ext cx="167008" cy="69832"/>
            </a:xfrm>
            <a:custGeom>
              <a:avLst/>
              <a:gdLst/>
              <a:ahLst/>
              <a:cxnLst/>
              <a:rect l="l" t="t" r="r" b="b"/>
              <a:pathLst>
                <a:path w="8227" h="3440" extrusionOk="0">
                  <a:moveTo>
                    <a:pt x="6532" y="1"/>
                  </a:moveTo>
                  <a:cubicBezTo>
                    <a:pt x="5056" y="1"/>
                    <a:pt x="3561" y="473"/>
                    <a:pt x="2264" y="1203"/>
                  </a:cubicBezTo>
                  <a:cubicBezTo>
                    <a:pt x="1540" y="1610"/>
                    <a:pt x="823" y="2103"/>
                    <a:pt x="1" y="2197"/>
                  </a:cubicBezTo>
                  <a:cubicBezTo>
                    <a:pt x="1369" y="2683"/>
                    <a:pt x="2196" y="3440"/>
                    <a:pt x="3944" y="3440"/>
                  </a:cubicBezTo>
                  <a:cubicBezTo>
                    <a:pt x="4262" y="3440"/>
                    <a:pt x="4609" y="3415"/>
                    <a:pt x="4996" y="3359"/>
                  </a:cubicBezTo>
                  <a:cubicBezTo>
                    <a:pt x="6503" y="3140"/>
                    <a:pt x="7415" y="2079"/>
                    <a:pt x="8226" y="822"/>
                  </a:cubicBezTo>
                  <a:lnTo>
                    <a:pt x="8226" y="822"/>
                  </a:lnTo>
                  <a:cubicBezTo>
                    <a:pt x="6087" y="2159"/>
                    <a:pt x="4089" y="2460"/>
                    <a:pt x="2725" y="2460"/>
                  </a:cubicBezTo>
                  <a:cubicBezTo>
                    <a:pt x="1612" y="2460"/>
                    <a:pt x="921" y="2260"/>
                    <a:pt x="921" y="2260"/>
                  </a:cubicBezTo>
                  <a:lnTo>
                    <a:pt x="921" y="2260"/>
                  </a:lnTo>
                  <a:cubicBezTo>
                    <a:pt x="1022" y="2262"/>
                    <a:pt x="1121" y="2263"/>
                    <a:pt x="1219" y="2263"/>
                  </a:cubicBezTo>
                  <a:cubicBezTo>
                    <a:pt x="5017" y="2263"/>
                    <a:pt x="7223" y="891"/>
                    <a:pt x="8100" y="193"/>
                  </a:cubicBezTo>
                  <a:cubicBezTo>
                    <a:pt x="7587" y="61"/>
                    <a:pt x="7060" y="1"/>
                    <a:pt x="653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2457931" y="3389765"/>
              <a:ext cx="72329" cy="120886"/>
            </a:xfrm>
            <a:custGeom>
              <a:avLst/>
              <a:gdLst/>
              <a:ahLst/>
              <a:cxnLst/>
              <a:rect l="l" t="t" r="r" b="b"/>
              <a:pathLst>
                <a:path w="3563" h="5955" extrusionOk="0">
                  <a:moveTo>
                    <a:pt x="2451" y="1"/>
                  </a:moveTo>
                  <a:cubicBezTo>
                    <a:pt x="2321" y="599"/>
                    <a:pt x="1871" y="1089"/>
                    <a:pt x="1488" y="1589"/>
                  </a:cubicBezTo>
                  <a:cubicBezTo>
                    <a:pt x="560" y="2819"/>
                    <a:pt x="1" y="4346"/>
                    <a:pt x="294" y="5817"/>
                  </a:cubicBezTo>
                  <a:cubicBezTo>
                    <a:pt x="944" y="5206"/>
                    <a:pt x="2267" y="3622"/>
                    <a:pt x="2447" y="685"/>
                  </a:cubicBezTo>
                  <a:lnTo>
                    <a:pt x="2447" y="685"/>
                  </a:lnTo>
                  <a:cubicBezTo>
                    <a:pt x="2447" y="686"/>
                    <a:pt x="3058" y="3277"/>
                    <a:pt x="807" y="5954"/>
                  </a:cubicBezTo>
                  <a:cubicBezTo>
                    <a:pt x="1899" y="5454"/>
                    <a:pt x="2834" y="4863"/>
                    <a:pt x="3109" y="3766"/>
                  </a:cubicBezTo>
                  <a:cubicBezTo>
                    <a:pt x="3562" y="1942"/>
                    <a:pt x="2831" y="1233"/>
                    <a:pt x="24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2032650" y="3358607"/>
              <a:ext cx="501857" cy="802824"/>
            </a:xfrm>
            <a:custGeom>
              <a:avLst/>
              <a:gdLst/>
              <a:ahLst/>
              <a:cxnLst/>
              <a:rect l="l" t="t" r="r" b="b"/>
              <a:pathLst>
                <a:path w="24722" h="39548" extrusionOk="0">
                  <a:moveTo>
                    <a:pt x="10303" y="0"/>
                  </a:moveTo>
                  <a:cubicBezTo>
                    <a:pt x="9649" y="0"/>
                    <a:pt x="9023" y="56"/>
                    <a:pt x="8377" y="169"/>
                  </a:cubicBezTo>
                  <a:cubicBezTo>
                    <a:pt x="7735" y="294"/>
                    <a:pt x="7097" y="470"/>
                    <a:pt x="6463" y="705"/>
                  </a:cubicBezTo>
                  <a:cubicBezTo>
                    <a:pt x="5210" y="1191"/>
                    <a:pt x="3993" y="1915"/>
                    <a:pt x="2960" y="2918"/>
                  </a:cubicBezTo>
                  <a:cubicBezTo>
                    <a:pt x="2705" y="3171"/>
                    <a:pt x="2454" y="3418"/>
                    <a:pt x="2219" y="3724"/>
                  </a:cubicBezTo>
                  <a:cubicBezTo>
                    <a:pt x="2098" y="3872"/>
                    <a:pt x="1981" y="4022"/>
                    <a:pt x="1890" y="4154"/>
                  </a:cubicBezTo>
                  <a:lnTo>
                    <a:pt x="1742" y="4362"/>
                  </a:lnTo>
                  <a:lnTo>
                    <a:pt x="1656" y="4487"/>
                  </a:lnTo>
                  <a:lnTo>
                    <a:pt x="1585" y="4604"/>
                  </a:lnTo>
                  <a:cubicBezTo>
                    <a:pt x="1186" y="5227"/>
                    <a:pt x="877" y="5912"/>
                    <a:pt x="638" y="6617"/>
                  </a:cubicBezTo>
                  <a:cubicBezTo>
                    <a:pt x="152" y="8033"/>
                    <a:pt x="0" y="9572"/>
                    <a:pt x="149" y="11092"/>
                  </a:cubicBezTo>
                  <a:cubicBezTo>
                    <a:pt x="223" y="11851"/>
                    <a:pt x="364" y="12610"/>
                    <a:pt x="595" y="13350"/>
                  </a:cubicBezTo>
                  <a:cubicBezTo>
                    <a:pt x="712" y="13722"/>
                    <a:pt x="857" y="14125"/>
                    <a:pt x="998" y="14438"/>
                  </a:cubicBezTo>
                  <a:lnTo>
                    <a:pt x="1115" y="14712"/>
                  </a:lnTo>
                  <a:lnTo>
                    <a:pt x="1240" y="14975"/>
                  </a:lnTo>
                  <a:cubicBezTo>
                    <a:pt x="1327" y="15147"/>
                    <a:pt x="1413" y="15323"/>
                    <a:pt x="1511" y="15491"/>
                  </a:cubicBezTo>
                  <a:cubicBezTo>
                    <a:pt x="2250" y="16857"/>
                    <a:pt x="3265" y="18075"/>
                    <a:pt x="4427" y="19105"/>
                  </a:cubicBezTo>
                  <a:cubicBezTo>
                    <a:pt x="5590" y="20138"/>
                    <a:pt x="6917" y="20995"/>
                    <a:pt x="8326" y="21638"/>
                  </a:cubicBezTo>
                  <a:cubicBezTo>
                    <a:pt x="9748" y="22291"/>
                    <a:pt x="11204" y="22710"/>
                    <a:pt x="12609" y="23136"/>
                  </a:cubicBezTo>
                  <a:cubicBezTo>
                    <a:pt x="14023" y="23559"/>
                    <a:pt x="15369" y="23990"/>
                    <a:pt x="16634" y="24585"/>
                  </a:cubicBezTo>
                  <a:cubicBezTo>
                    <a:pt x="17893" y="25188"/>
                    <a:pt x="19088" y="25900"/>
                    <a:pt x="20106" y="26773"/>
                  </a:cubicBezTo>
                  <a:cubicBezTo>
                    <a:pt x="20618" y="27204"/>
                    <a:pt x="21084" y="27682"/>
                    <a:pt x="21496" y="28195"/>
                  </a:cubicBezTo>
                  <a:cubicBezTo>
                    <a:pt x="21707" y="28441"/>
                    <a:pt x="21886" y="28719"/>
                    <a:pt x="22067" y="28977"/>
                  </a:cubicBezTo>
                  <a:lnTo>
                    <a:pt x="22309" y="29373"/>
                  </a:lnTo>
                  <a:cubicBezTo>
                    <a:pt x="22388" y="29514"/>
                    <a:pt x="22470" y="29678"/>
                    <a:pt x="22549" y="29830"/>
                  </a:cubicBezTo>
                  <a:cubicBezTo>
                    <a:pt x="23116" y="30927"/>
                    <a:pt x="23331" y="32211"/>
                    <a:pt x="23281" y="33429"/>
                  </a:cubicBezTo>
                  <a:cubicBezTo>
                    <a:pt x="23249" y="34043"/>
                    <a:pt x="23140" y="34642"/>
                    <a:pt x="22963" y="35214"/>
                  </a:cubicBezTo>
                  <a:cubicBezTo>
                    <a:pt x="22925" y="35362"/>
                    <a:pt x="22869" y="35491"/>
                    <a:pt x="22822" y="35621"/>
                  </a:cubicBezTo>
                  <a:cubicBezTo>
                    <a:pt x="22784" y="35746"/>
                    <a:pt x="22701" y="35910"/>
                    <a:pt x="22638" y="36055"/>
                  </a:cubicBezTo>
                  <a:cubicBezTo>
                    <a:pt x="22549" y="36266"/>
                    <a:pt x="22384" y="36510"/>
                    <a:pt x="22212" y="36721"/>
                  </a:cubicBezTo>
                  <a:cubicBezTo>
                    <a:pt x="21127" y="38033"/>
                    <a:pt x="19367" y="38536"/>
                    <a:pt x="17731" y="38536"/>
                  </a:cubicBezTo>
                  <a:cubicBezTo>
                    <a:pt x="17195" y="38536"/>
                    <a:pt x="16672" y="38482"/>
                    <a:pt x="16191" y="38385"/>
                  </a:cubicBezTo>
                  <a:cubicBezTo>
                    <a:pt x="15208" y="38130"/>
                    <a:pt x="14339" y="37582"/>
                    <a:pt x="13658" y="36924"/>
                  </a:cubicBezTo>
                  <a:cubicBezTo>
                    <a:pt x="13482" y="36756"/>
                    <a:pt x="13341" y="36595"/>
                    <a:pt x="13172" y="36400"/>
                  </a:cubicBezTo>
                  <a:cubicBezTo>
                    <a:pt x="13107" y="36309"/>
                    <a:pt x="13036" y="36224"/>
                    <a:pt x="12969" y="36134"/>
                  </a:cubicBezTo>
                  <a:cubicBezTo>
                    <a:pt x="12906" y="36040"/>
                    <a:pt x="12844" y="35946"/>
                    <a:pt x="12782" y="35852"/>
                  </a:cubicBezTo>
                  <a:cubicBezTo>
                    <a:pt x="12547" y="35472"/>
                    <a:pt x="12362" y="35068"/>
                    <a:pt x="12233" y="34662"/>
                  </a:cubicBezTo>
                  <a:cubicBezTo>
                    <a:pt x="11963" y="33847"/>
                    <a:pt x="11896" y="33025"/>
                    <a:pt x="11963" y="32278"/>
                  </a:cubicBezTo>
                  <a:cubicBezTo>
                    <a:pt x="12021" y="31534"/>
                    <a:pt x="12233" y="30853"/>
                    <a:pt x="12487" y="30281"/>
                  </a:cubicBezTo>
                  <a:cubicBezTo>
                    <a:pt x="13024" y="29130"/>
                    <a:pt x="13732" y="28374"/>
                    <a:pt x="14245" y="27924"/>
                  </a:cubicBezTo>
                  <a:cubicBezTo>
                    <a:pt x="14507" y="27698"/>
                    <a:pt x="14719" y="27537"/>
                    <a:pt x="14868" y="27435"/>
                  </a:cubicBezTo>
                  <a:cubicBezTo>
                    <a:pt x="15017" y="27333"/>
                    <a:pt x="15091" y="27283"/>
                    <a:pt x="15091" y="27282"/>
                  </a:cubicBezTo>
                  <a:lnTo>
                    <a:pt x="15091" y="27282"/>
                  </a:lnTo>
                  <a:cubicBezTo>
                    <a:pt x="15091" y="27283"/>
                    <a:pt x="15009" y="27329"/>
                    <a:pt x="14856" y="27416"/>
                  </a:cubicBezTo>
                  <a:cubicBezTo>
                    <a:pt x="14699" y="27505"/>
                    <a:pt x="14473" y="27646"/>
                    <a:pt x="14191" y="27854"/>
                  </a:cubicBezTo>
                  <a:cubicBezTo>
                    <a:pt x="13638" y="28269"/>
                    <a:pt x="12840" y="28966"/>
                    <a:pt x="12202" y="30136"/>
                  </a:cubicBezTo>
                  <a:cubicBezTo>
                    <a:pt x="11889" y="30723"/>
                    <a:pt x="11615" y="31413"/>
                    <a:pt x="11493" y="32222"/>
                  </a:cubicBezTo>
                  <a:cubicBezTo>
                    <a:pt x="11364" y="33021"/>
                    <a:pt x="11392" y="33917"/>
                    <a:pt x="11634" y="34838"/>
                  </a:cubicBezTo>
                  <a:cubicBezTo>
                    <a:pt x="11756" y="35296"/>
                    <a:pt x="11932" y="35758"/>
                    <a:pt x="12175" y="36204"/>
                  </a:cubicBezTo>
                  <a:cubicBezTo>
                    <a:pt x="12241" y="36313"/>
                    <a:pt x="12303" y="36427"/>
                    <a:pt x="12370" y="36537"/>
                  </a:cubicBezTo>
                  <a:cubicBezTo>
                    <a:pt x="12444" y="36647"/>
                    <a:pt x="12511" y="36748"/>
                    <a:pt x="12597" y="36866"/>
                  </a:cubicBezTo>
                  <a:cubicBezTo>
                    <a:pt x="12735" y="37054"/>
                    <a:pt x="12910" y="37276"/>
                    <a:pt x="13094" y="37473"/>
                  </a:cubicBezTo>
                  <a:cubicBezTo>
                    <a:pt x="13819" y="38259"/>
                    <a:pt x="14786" y="38925"/>
                    <a:pt x="15940" y="39281"/>
                  </a:cubicBezTo>
                  <a:cubicBezTo>
                    <a:pt x="16231" y="39363"/>
                    <a:pt x="16527" y="39437"/>
                    <a:pt x="16841" y="39473"/>
                  </a:cubicBezTo>
                  <a:cubicBezTo>
                    <a:pt x="17017" y="39500"/>
                    <a:pt x="17131" y="39500"/>
                    <a:pt x="17283" y="39516"/>
                  </a:cubicBezTo>
                  <a:cubicBezTo>
                    <a:pt x="17428" y="39527"/>
                    <a:pt x="17588" y="39536"/>
                    <a:pt x="17741" y="39543"/>
                  </a:cubicBezTo>
                  <a:cubicBezTo>
                    <a:pt x="17842" y="39546"/>
                    <a:pt x="17944" y="39547"/>
                    <a:pt x="18046" y="39547"/>
                  </a:cubicBezTo>
                  <a:cubicBezTo>
                    <a:pt x="18557" y="39547"/>
                    <a:pt x="19080" y="39512"/>
                    <a:pt x="19608" y="39414"/>
                  </a:cubicBezTo>
                  <a:cubicBezTo>
                    <a:pt x="20869" y="39191"/>
                    <a:pt x="22181" y="38588"/>
                    <a:pt x="23131" y="37500"/>
                  </a:cubicBezTo>
                  <a:cubicBezTo>
                    <a:pt x="23371" y="37225"/>
                    <a:pt x="23582" y="36940"/>
                    <a:pt x="23762" y="36572"/>
                  </a:cubicBezTo>
                  <a:cubicBezTo>
                    <a:pt x="23832" y="36419"/>
                    <a:pt x="23903" y="36298"/>
                    <a:pt x="23973" y="36118"/>
                  </a:cubicBezTo>
                  <a:cubicBezTo>
                    <a:pt x="24044" y="35950"/>
                    <a:pt x="24114" y="35778"/>
                    <a:pt x="24165" y="35613"/>
                  </a:cubicBezTo>
                  <a:cubicBezTo>
                    <a:pt x="24400" y="34943"/>
                    <a:pt x="24545" y="34239"/>
                    <a:pt x="24607" y="33518"/>
                  </a:cubicBezTo>
                  <a:cubicBezTo>
                    <a:pt x="24721" y="32082"/>
                    <a:pt x="24502" y="30575"/>
                    <a:pt x="23825" y="29189"/>
                  </a:cubicBezTo>
                  <a:cubicBezTo>
                    <a:pt x="23747" y="29032"/>
                    <a:pt x="23676" y="28880"/>
                    <a:pt x="23590" y="28715"/>
                  </a:cubicBezTo>
                  <a:lnTo>
                    <a:pt x="23296" y="28210"/>
                  </a:lnTo>
                  <a:cubicBezTo>
                    <a:pt x="23089" y="27893"/>
                    <a:pt x="22885" y="27576"/>
                    <a:pt x="22647" y="27282"/>
                  </a:cubicBezTo>
                  <a:cubicBezTo>
                    <a:pt x="22188" y="26688"/>
                    <a:pt x="21668" y="26132"/>
                    <a:pt x="21100" y="25635"/>
                  </a:cubicBezTo>
                  <a:cubicBezTo>
                    <a:pt x="19969" y="24628"/>
                    <a:pt x="18673" y="23817"/>
                    <a:pt x="17306" y="23164"/>
                  </a:cubicBezTo>
                  <a:cubicBezTo>
                    <a:pt x="14551" y="21829"/>
                    <a:pt x="11552" y="21347"/>
                    <a:pt x="9007" y="20162"/>
                  </a:cubicBezTo>
                  <a:cubicBezTo>
                    <a:pt x="7728" y="19578"/>
                    <a:pt x="6534" y="18823"/>
                    <a:pt x="5488" y="17903"/>
                  </a:cubicBezTo>
                  <a:cubicBezTo>
                    <a:pt x="4443" y="16991"/>
                    <a:pt x="3542" y="15918"/>
                    <a:pt x="2889" y="14727"/>
                  </a:cubicBezTo>
                  <a:cubicBezTo>
                    <a:pt x="1569" y="12379"/>
                    <a:pt x="1222" y="9506"/>
                    <a:pt x="2004" y="7063"/>
                  </a:cubicBezTo>
                  <a:cubicBezTo>
                    <a:pt x="2196" y="6456"/>
                    <a:pt x="2447" y="5869"/>
                    <a:pt x="2776" y="5341"/>
                  </a:cubicBezTo>
                  <a:lnTo>
                    <a:pt x="2834" y="5238"/>
                  </a:lnTo>
                  <a:lnTo>
                    <a:pt x="2889" y="5153"/>
                  </a:lnTo>
                  <a:lnTo>
                    <a:pt x="3030" y="4941"/>
                  </a:lnTo>
                  <a:cubicBezTo>
                    <a:pt x="3128" y="4792"/>
                    <a:pt x="3222" y="4675"/>
                    <a:pt x="3312" y="4562"/>
                  </a:cubicBezTo>
                  <a:cubicBezTo>
                    <a:pt x="3484" y="4331"/>
                    <a:pt x="3699" y="4092"/>
                    <a:pt x="3910" y="3868"/>
                  </a:cubicBezTo>
                  <a:cubicBezTo>
                    <a:pt x="4768" y="2980"/>
                    <a:pt x="5817" y="2307"/>
                    <a:pt x="6917" y="1841"/>
                  </a:cubicBezTo>
                  <a:cubicBezTo>
                    <a:pt x="7469" y="1614"/>
                    <a:pt x="8037" y="1433"/>
                    <a:pt x="8604" y="1308"/>
                  </a:cubicBezTo>
                  <a:cubicBezTo>
                    <a:pt x="9168" y="1187"/>
                    <a:pt x="9755" y="1120"/>
                    <a:pt x="10299" y="1093"/>
                  </a:cubicBezTo>
                  <a:cubicBezTo>
                    <a:pt x="10448" y="1093"/>
                    <a:pt x="10597" y="1089"/>
                    <a:pt x="10746" y="1086"/>
                  </a:cubicBezTo>
                  <a:cubicBezTo>
                    <a:pt x="10890" y="1086"/>
                    <a:pt x="11020" y="1097"/>
                    <a:pt x="11157" y="1101"/>
                  </a:cubicBezTo>
                  <a:cubicBezTo>
                    <a:pt x="11427" y="1109"/>
                    <a:pt x="11709" y="1140"/>
                    <a:pt x="11979" y="1171"/>
                  </a:cubicBezTo>
                  <a:cubicBezTo>
                    <a:pt x="12527" y="1238"/>
                    <a:pt x="13055" y="1363"/>
                    <a:pt x="13564" y="1508"/>
                  </a:cubicBezTo>
                  <a:cubicBezTo>
                    <a:pt x="14077" y="1653"/>
                    <a:pt x="14563" y="1848"/>
                    <a:pt x="15028" y="2056"/>
                  </a:cubicBezTo>
                  <a:cubicBezTo>
                    <a:pt x="15486" y="2279"/>
                    <a:pt x="15929" y="2510"/>
                    <a:pt x="16336" y="2777"/>
                  </a:cubicBezTo>
                  <a:cubicBezTo>
                    <a:pt x="17162" y="3301"/>
                    <a:pt x="17859" y="3919"/>
                    <a:pt x="18446" y="4573"/>
                  </a:cubicBezTo>
                  <a:cubicBezTo>
                    <a:pt x="19608" y="5877"/>
                    <a:pt x="20286" y="7310"/>
                    <a:pt x="20665" y="8523"/>
                  </a:cubicBezTo>
                  <a:cubicBezTo>
                    <a:pt x="21037" y="9744"/>
                    <a:pt x="21147" y="10758"/>
                    <a:pt x="21163" y="11448"/>
                  </a:cubicBezTo>
                  <a:cubicBezTo>
                    <a:pt x="21171" y="11796"/>
                    <a:pt x="21167" y="12062"/>
                    <a:pt x="21155" y="12238"/>
                  </a:cubicBezTo>
                  <a:cubicBezTo>
                    <a:pt x="21147" y="12418"/>
                    <a:pt x="21143" y="12512"/>
                    <a:pt x="21143" y="12512"/>
                  </a:cubicBezTo>
                  <a:cubicBezTo>
                    <a:pt x="21143" y="12512"/>
                    <a:pt x="21155" y="12418"/>
                    <a:pt x="21178" y="12242"/>
                  </a:cubicBezTo>
                  <a:cubicBezTo>
                    <a:pt x="21205" y="12062"/>
                    <a:pt x="21229" y="11800"/>
                    <a:pt x="21252" y="11451"/>
                  </a:cubicBezTo>
                  <a:cubicBezTo>
                    <a:pt x="21288" y="10754"/>
                    <a:pt x="21280" y="9717"/>
                    <a:pt x="20979" y="8437"/>
                  </a:cubicBezTo>
                  <a:cubicBezTo>
                    <a:pt x="20674" y="7164"/>
                    <a:pt x="20090" y="5630"/>
                    <a:pt x="18919" y="4166"/>
                  </a:cubicBezTo>
                  <a:cubicBezTo>
                    <a:pt x="17776" y="2717"/>
                    <a:pt x="16050" y="1359"/>
                    <a:pt x="13850" y="611"/>
                  </a:cubicBezTo>
                  <a:cubicBezTo>
                    <a:pt x="13302" y="432"/>
                    <a:pt x="12731" y="271"/>
                    <a:pt x="12135" y="169"/>
                  </a:cubicBezTo>
                  <a:cubicBezTo>
                    <a:pt x="11834" y="118"/>
                    <a:pt x="11540" y="71"/>
                    <a:pt x="11223" y="47"/>
                  </a:cubicBezTo>
                  <a:cubicBezTo>
                    <a:pt x="11067" y="36"/>
                    <a:pt x="10902" y="20"/>
                    <a:pt x="10749" y="13"/>
                  </a:cubicBezTo>
                  <a:cubicBezTo>
                    <a:pt x="10605" y="9"/>
                    <a:pt x="10456" y="5"/>
                    <a:pt x="103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16"/>
          <p:cNvGrpSpPr/>
          <p:nvPr/>
        </p:nvGrpSpPr>
        <p:grpSpPr>
          <a:xfrm rot="2845389">
            <a:off x="43335" y="15665"/>
            <a:ext cx="431462" cy="673632"/>
            <a:chOff x="2024205" y="3358607"/>
            <a:chExt cx="573287" cy="888951"/>
          </a:xfrm>
        </p:grpSpPr>
        <p:sp>
          <p:nvSpPr>
            <p:cNvPr id="207" name="Google Shape;207;p16"/>
            <p:cNvSpPr/>
            <p:nvPr/>
          </p:nvSpPr>
          <p:spPr>
            <a:xfrm>
              <a:off x="2481519" y="3455168"/>
              <a:ext cx="115974" cy="147987"/>
            </a:xfrm>
            <a:custGeom>
              <a:avLst/>
              <a:gdLst/>
              <a:ahLst/>
              <a:cxnLst/>
              <a:rect l="l" t="t" r="r" b="b"/>
              <a:pathLst>
                <a:path w="5713" h="7290" extrusionOk="0">
                  <a:moveTo>
                    <a:pt x="5282" y="0"/>
                  </a:moveTo>
                  <a:lnTo>
                    <a:pt x="5282" y="0"/>
                  </a:lnTo>
                  <a:cubicBezTo>
                    <a:pt x="4852" y="748"/>
                    <a:pt x="4080" y="1225"/>
                    <a:pt x="3391" y="1750"/>
                  </a:cubicBezTo>
                  <a:cubicBezTo>
                    <a:pt x="1715" y="3026"/>
                    <a:pt x="333" y="4843"/>
                    <a:pt x="1" y="6910"/>
                  </a:cubicBezTo>
                  <a:cubicBezTo>
                    <a:pt x="1062" y="6346"/>
                    <a:pt x="3379" y="4741"/>
                    <a:pt x="4961" y="909"/>
                  </a:cubicBezTo>
                  <a:lnTo>
                    <a:pt x="4961" y="909"/>
                  </a:lnTo>
                  <a:cubicBezTo>
                    <a:pt x="4961" y="909"/>
                    <a:pt x="4483" y="4588"/>
                    <a:pt x="549" y="7289"/>
                  </a:cubicBezTo>
                  <a:cubicBezTo>
                    <a:pt x="2091" y="7039"/>
                    <a:pt x="3485" y="6608"/>
                    <a:pt x="4319" y="5258"/>
                  </a:cubicBezTo>
                  <a:cubicBezTo>
                    <a:pt x="5712" y="3003"/>
                    <a:pt x="5161" y="1785"/>
                    <a:pt x="5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2024205" y="3825216"/>
              <a:ext cx="186456" cy="118268"/>
            </a:xfrm>
            <a:custGeom>
              <a:avLst/>
              <a:gdLst/>
              <a:ahLst/>
              <a:cxnLst/>
              <a:rect l="l" t="t" r="r" b="b"/>
              <a:pathLst>
                <a:path w="9185" h="5826" extrusionOk="0">
                  <a:moveTo>
                    <a:pt x="3102" y="0"/>
                  </a:moveTo>
                  <a:cubicBezTo>
                    <a:pt x="2062" y="0"/>
                    <a:pt x="1137" y="231"/>
                    <a:pt x="1" y="252"/>
                  </a:cubicBezTo>
                  <a:cubicBezTo>
                    <a:pt x="940" y="690"/>
                    <a:pt x="1591" y="1555"/>
                    <a:pt x="2283" y="2322"/>
                  </a:cubicBezTo>
                  <a:cubicBezTo>
                    <a:pt x="3982" y="4189"/>
                    <a:pt x="6292" y="5646"/>
                    <a:pt x="8789" y="5826"/>
                  </a:cubicBezTo>
                  <a:cubicBezTo>
                    <a:pt x="8007" y="4621"/>
                    <a:pt x="5853" y="2025"/>
                    <a:pt x="1121" y="541"/>
                  </a:cubicBezTo>
                  <a:lnTo>
                    <a:pt x="1121" y="541"/>
                  </a:lnTo>
                  <a:cubicBezTo>
                    <a:pt x="1121" y="541"/>
                    <a:pt x="5556" y="725"/>
                    <a:pt x="9185" y="5134"/>
                  </a:cubicBezTo>
                  <a:cubicBezTo>
                    <a:pt x="8726" y="3325"/>
                    <a:pt x="8065" y="1708"/>
                    <a:pt x="6374" y="854"/>
                  </a:cubicBezTo>
                  <a:cubicBezTo>
                    <a:pt x="5041" y="182"/>
                    <a:pt x="4026" y="0"/>
                    <a:pt x="31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414066" y="3716434"/>
              <a:ext cx="64148" cy="132417"/>
            </a:xfrm>
            <a:custGeom>
              <a:avLst/>
              <a:gdLst/>
              <a:ahLst/>
              <a:cxnLst/>
              <a:rect l="l" t="t" r="r" b="b"/>
              <a:pathLst>
                <a:path w="3160" h="6523" extrusionOk="0">
                  <a:moveTo>
                    <a:pt x="1233" y="1"/>
                  </a:moveTo>
                  <a:cubicBezTo>
                    <a:pt x="764" y="1277"/>
                    <a:pt x="1" y="1950"/>
                    <a:pt x="267" y="3947"/>
                  </a:cubicBezTo>
                  <a:cubicBezTo>
                    <a:pt x="427" y="5141"/>
                    <a:pt x="1261" y="5873"/>
                    <a:pt x="2247" y="6523"/>
                  </a:cubicBezTo>
                  <a:cubicBezTo>
                    <a:pt x="361" y="3430"/>
                    <a:pt x="1175" y="733"/>
                    <a:pt x="1175" y="733"/>
                  </a:cubicBezTo>
                  <a:lnTo>
                    <a:pt x="1175" y="733"/>
                  </a:lnTo>
                  <a:cubicBezTo>
                    <a:pt x="1081" y="3880"/>
                    <a:pt x="2189" y="5712"/>
                    <a:pt x="2749" y="6433"/>
                  </a:cubicBezTo>
                  <a:cubicBezTo>
                    <a:pt x="3159" y="4894"/>
                    <a:pt x="2768" y="3206"/>
                    <a:pt x="2001" y="1802"/>
                  </a:cubicBezTo>
                  <a:cubicBezTo>
                    <a:pt x="1683" y="1222"/>
                    <a:pt x="1300" y="655"/>
                    <a:pt x="123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2182983" y="4103351"/>
              <a:ext cx="124459" cy="68594"/>
            </a:xfrm>
            <a:custGeom>
              <a:avLst/>
              <a:gdLst/>
              <a:ahLst/>
              <a:cxnLst/>
              <a:rect l="l" t="t" r="r" b="b"/>
              <a:pathLst>
                <a:path w="6131" h="3379" extrusionOk="0">
                  <a:moveTo>
                    <a:pt x="0" y="0"/>
                  </a:moveTo>
                  <a:lnTo>
                    <a:pt x="0" y="0"/>
                  </a:lnTo>
                  <a:cubicBezTo>
                    <a:pt x="776" y="1124"/>
                    <a:pt x="886" y="2130"/>
                    <a:pt x="2674" y="3062"/>
                  </a:cubicBezTo>
                  <a:cubicBezTo>
                    <a:pt x="3106" y="3287"/>
                    <a:pt x="3541" y="3379"/>
                    <a:pt x="3978" y="3379"/>
                  </a:cubicBezTo>
                  <a:cubicBezTo>
                    <a:pt x="4619" y="3379"/>
                    <a:pt x="5266" y="3183"/>
                    <a:pt x="5919" y="2925"/>
                  </a:cubicBezTo>
                  <a:cubicBezTo>
                    <a:pt x="2303" y="2690"/>
                    <a:pt x="564" y="470"/>
                    <a:pt x="564" y="470"/>
                  </a:cubicBezTo>
                  <a:lnTo>
                    <a:pt x="564" y="470"/>
                  </a:lnTo>
                  <a:cubicBezTo>
                    <a:pt x="2861" y="2193"/>
                    <a:pt x="4836" y="2469"/>
                    <a:pt x="5859" y="2469"/>
                  </a:cubicBezTo>
                  <a:cubicBezTo>
                    <a:pt x="5959" y="2469"/>
                    <a:pt x="6050" y="2467"/>
                    <a:pt x="6131" y="2463"/>
                  </a:cubicBezTo>
                  <a:cubicBezTo>
                    <a:pt x="5113" y="1245"/>
                    <a:pt x="3504" y="592"/>
                    <a:pt x="1914" y="412"/>
                  </a:cubicBezTo>
                  <a:cubicBezTo>
                    <a:pt x="1261" y="337"/>
                    <a:pt x="572" y="325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2209433" y="4177726"/>
              <a:ext cx="167008" cy="69832"/>
            </a:xfrm>
            <a:custGeom>
              <a:avLst/>
              <a:gdLst/>
              <a:ahLst/>
              <a:cxnLst/>
              <a:rect l="l" t="t" r="r" b="b"/>
              <a:pathLst>
                <a:path w="8227" h="3440" extrusionOk="0">
                  <a:moveTo>
                    <a:pt x="6532" y="1"/>
                  </a:moveTo>
                  <a:cubicBezTo>
                    <a:pt x="5056" y="1"/>
                    <a:pt x="3561" y="473"/>
                    <a:pt x="2264" y="1203"/>
                  </a:cubicBezTo>
                  <a:cubicBezTo>
                    <a:pt x="1540" y="1610"/>
                    <a:pt x="823" y="2103"/>
                    <a:pt x="1" y="2197"/>
                  </a:cubicBezTo>
                  <a:cubicBezTo>
                    <a:pt x="1369" y="2683"/>
                    <a:pt x="2196" y="3440"/>
                    <a:pt x="3944" y="3440"/>
                  </a:cubicBezTo>
                  <a:cubicBezTo>
                    <a:pt x="4262" y="3440"/>
                    <a:pt x="4609" y="3415"/>
                    <a:pt x="4996" y="3359"/>
                  </a:cubicBezTo>
                  <a:cubicBezTo>
                    <a:pt x="6503" y="3140"/>
                    <a:pt x="7415" y="2079"/>
                    <a:pt x="8226" y="822"/>
                  </a:cubicBezTo>
                  <a:lnTo>
                    <a:pt x="8226" y="822"/>
                  </a:lnTo>
                  <a:cubicBezTo>
                    <a:pt x="6087" y="2159"/>
                    <a:pt x="4089" y="2460"/>
                    <a:pt x="2725" y="2460"/>
                  </a:cubicBezTo>
                  <a:cubicBezTo>
                    <a:pt x="1612" y="2460"/>
                    <a:pt x="921" y="2260"/>
                    <a:pt x="921" y="2260"/>
                  </a:cubicBezTo>
                  <a:lnTo>
                    <a:pt x="921" y="2260"/>
                  </a:lnTo>
                  <a:cubicBezTo>
                    <a:pt x="1022" y="2262"/>
                    <a:pt x="1121" y="2263"/>
                    <a:pt x="1219" y="2263"/>
                  </a:cubicBezTo>
                  <a:cubicBezTo>
                    <a:pt x="5017" y="2263"/>
                    <a:pt x="7223" y="891"/>
                    <a:pt x="8100" y="193"/>
                  </a:cubicBezTo>
                  <a:cubicBezTo>
                    <a:pt x="7587" y="61"/>
                    <a:pt x="7060" y="1"/>
                    <a:pt x="653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2457931" y="3389765"/>
              <a:ext cx="72329" cy="120886"/>
            </a:xfrm>
            <a:custGeom>
              <a:avLst/>
              <a:gdLst/>
              <a:ahLst/>
              <a:cxnLst/>
              <a:rect l="l" t="t" r="r" b="b"/>
              <a:pathLst>
                <a:path w="3563" h="5955" extrusionOk="0">
                  <a:moveTo>
                    <a:pt x="2451" y="1"/>
                  </a:moveTo>
                  <a:cubicBezTo>
                    <a:pt x="2321" y="599"/>
                    <a:pt x="1871" y="1089"/>
                    <a:pt x="1488" y="1589"/>
                  </a:cubicBezTo>
                  <a:cubicBezTo>
                    <a:pt x="560" y="2819"/>
                    <a:pt x="1" y="4346"/>
                    <a:pt x="294" y="5817"/>
                  </a:cubicBezTo>
                  <a:cubicBezTo>
                    <a:pt x="944" y="5206"/>
                    <a:pt x="2267" y="3622"/>
                    <a:pt x="2447" y="685"/>
                  </a:cubicBezTo>
                  <a:lnTo>
                    <a:pt x="2447" y="685"/>
                  </a:lnTo>
                  <a:cubicBezTo>
                    <a:pt x="2447" y="686"/>
                    <a:pt x="3058" y="3277"/>
                    <a:pt x="807" y="5954"/>
                  </a:cubicBezTo>
                  <a:cubicBezTo>
                    <a:pt x="1899" y="5454"/>
                    <a:pt x="2834" y="4863"/>
                    <a:pt x="3109" y="3766"/>
                  </a:cubicBezTo>
                  <a:cubicBezTo>
                    <a:pt x="3562" y="1942"/>
                    <a:pt x="2831" y="1233"/>
                    <a:pt x="24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2032650" y="3358607"/>
              <a:ext cx="501857" cy="802824"/>
            </a:xfrm>
            <a:custGeom>
              <a:avLst/>
              <a:gdLst/>
              <a:ahLst/>
              <a:cxnLst/>
              <a:rect l="l" t="t" r="r" b="b"/>
              <a:pathLst>
                <a:path w="24722" h="39548" extrusionOk="0">
                  <a:moveTo>
                    <a:pt x="10303" y="0"/>
                  </a:moveTo>
                  <a:cubicBezTo>
                    <a:pt x="9649" y="0"/>
                    <a:pt x="9023" y="56"/>
                    <a:pt x="8377" y="169"/>
                  </a:cubicBezTo>
                  <a:cubicBezTo>
                    <a:pt x="7735" y="294"/>
                    <a:pt x="7097" y="470"/>
                    <a:pt x="6463" y="705"/>
                  </a:cubicBezTo>
                  <a:cubicBezTo>
                    <a:pt x="5210" y="1191"/>
                    <a:pt x="3993" y="1915"/>
                    <a:pt x="2960" y="2918"/>
                  </a:cubicBezTo>
                  <a:cubicBezTo>
                    <a:pt x="2705" y="3171"/>
                    <a:pt x="2454" y="3418"/>
                    <a:pt x="2219" y="3724"/>
                  </a:cubicBezTo>
                  <a:cubicBezTo>
                    <a:pt x="2098" y="3872"/>
                    <a:pt x="1981" y="4022"/>
                    <a:pt x="1890" y="4154"/>
                  </a:cubicBezTo>
                  <a:lnTo>
                    <a:pt x="1742" y="4362"/>
                  </a:lnTo>
                  <a:lnTo>
                    <a:pt x="1656" y="4487"/>
                  </a:lnTo>
                  <a:lnTo>
                    <a:pt x="1585" y="4604"/>
                  </a:lnTo>
                  <a:cubicBezTo>
                    <a:pt x="1186" y="5227"/>
                    <a:pt x="877" y="5912"/>
                    <a:pt x="638" y="6617"/>
                  </a:cubicBezTo>
                  <a:cubicBezTo>
                    <a:pt x="152" y="8033"/>
                    <a:pt x="0" y="9572"/>
                    <a:pt x="149" y="11092"/>
                  </a:cubicBezTo>
                  <a:cubicBezTo>
                    <a:pt x="223" y="11851"/>
                    <a:pt x="364" y="12610"/>
                    <a:pt x="595" y="13350"/>
                  </a:cubicBezTo>
                  <a:cubicBezTo>
                    <a:pt x="712" y="13722"/>
                    <a:pt x="857" y="14125"/>
                    <a:pt x="998" y="14438"/>
                  </a:cubicBezTo>
                  <a:lnTo>
                    <a:pt x="1115" y="14712"/>
                  </a:lnTo>
                  <a:lnTo>
                    <a:pt x="1240" y="14975"/>
                  </a:lnTo>
                  <a:cubicBezTo>
                    <a:pt x="1327" y="15147"/>
                    <a:pt x="1413" y="15323"/>
                    <a:pt x="1511" y="15491"/>
                  </a:cubicBezTo>
                  <a:cubicBezTo>
                    <a:pt x="2250" y="16857"/>
                    <a:pt x="3265" y="18075"/>
                    <a:pt x="4427" y="19105"/>
                  </a:cubicBezTo>
                  <a:cubicBezTo>
                    <a:pt x="5590" y="20138"/>
                    <a:pt x="6917" y="20995"/>
                    <a:pt x="8326" y="21638"/>
                  </a:cubicBezTo>
                  <a:cubicBezTo>
                    <a:pt x="9748" y="22291"/>
                    <a:pt x="11204" y="22710"/>
                    <a:pt x="12609" y="23136"/>
                  </a:cubicBezTo>
                  <a:cubicBezTo>
                    <a:pt x="14023" y="23559"/>
                    <a:pt x="15369" y="23990"/>
                    <a:pt x="16634" y="24585"/>
                  </a:cubicBezTo>
                  <a:cubicBezTo>
                    <a:pt x="17893" y="25188"/>
                    <a:pt x="19088" y="25900"/>
                    <a:pt x="20106" y="26773"/>
                  </a:cubicBezTo>
                  <a:cubicBezTo>
                    <a:pt x="20618" y="27204"/>
                    <a:pt x="21084" y="27682"/>
                    <a:pt x="21496" y="28195"/>
                  </a:cubicBezTo>
                  <a:cubicBezTo>
                    <a:pt x="21707" y="28441"/>
                    <a:pt x="21886" y="28719"/>
                    <a:pt x="22067" y="28977"/>
                  </a:cubicBezTo>
                  <a:lnTo>
                    <a:pt x="22309" y="29373"/>
                  </a:lnTo>
                  <a:cubicBezTo>
                    <a:pt x="22388" y="29514"/>
                    <a:pt x="22470" y="29678"/>
                    <a:pt x="22549" y="29830"/>
                  </a:cubicBezTo>
                  <a:cubicBezTo>
                    <a:pt x="23116" y="30927"/>
                    <a:pt x="23331" y="32211"/>
                    <a:pt x="23281" y="33429"/>
                  </a:cubicBezTo>
                  <a:cubicBezTo>
                    <a:pt x="23249" y="34043"/>
                    <a:pt x="23140" y="34642"/>
                    <a:pt x="22963" y="35214"/>
                  </a:cubicBezTo>
                  <a:cubicBezTo>
                    <a:pt x="22925" y="35362"/>
                    <a:pt x="22869" y="35491"/>
                    <a:pt x="22822" y="35621"/>
                  </a:cubicBezTo>
                  <a:cubicBezTo>
                    <a:pt x="22784" y="35746"/>
                    <a:pt x="22701" y="35910"/>
                    <a:pt x="22638" y="36055"/>
                  </a:cubicBezTo>
                  <a:cubicBezTo>
                    <a:pt x="22549" y="36266"/>
                    <a:pt x="22384" y="36510"/>
                    <a:pt x="22212" y="36721"/>
                  </a:cubicBezTo>
                  <a:cubicBezTo>
                    <a:pt x="21127" y="38033"/>
                    <a:pt x="19367" y="38536"/>
                    <a:pt x="17731" y="38536"/>
                  </a:cubicBezTo>
                  <a:cubicBezTo>
                    <a:pt x="17195" y="38536"/>
                    <a:pt x="16672" y="38482"/>
                    <a:pt x="16191" y="38385"/>
                  </a:cubicBezTo>
                  <a:cubicBezTo>
                    <a:pt x="15208" y="38130"/>
                    <a:pt x="14339" y="37582"/>
                    <a:pt x="13658" y="36924"/>
                  </a:cubicBezTo>
                  <a:cubicBezTo>
                    <a:pt x="13482" y="36756"/>
                    <a:pt x="13341" y="36595"/>
                    <a:pt x="13172" y="36400"/>
                  </a:cubicBezTo>
                  <a:cubicBezTo>
                    <a:pt x="13107" y="36309"/>
                    <a:pt x="13036" y="36224"/>
                    <a:pt x="12969" y="36134"/>
                  </a:cubicBezTo>
                  <a:cubicBezTo>
                    <a:pt x="12906" y="36040"/>
                    <a:pt x="12844" y="35946"/>
                    <a:pt x="12782" y="35852"/>
                  </a:cubicBezTo>
                  <a:cubicBezTo>
                    <a:pt x="12547" y="35472"/>
                    <a:pt x="12362" y="35068"/>
                    <a:pt x="12233" y="34662"/>
                  </a:cubicBezTo>
                  <a:cubicBezTo>
                    <a:pt x="11963" y="33847"/>
                    <a:pt x="11896" y="33025"/>
                    <a:pt x="11963" y="32278"/>
                  </a:cubicBezTo>
                  <a:cubicBezTo>
                    <a:pt x="12021" y="31534"/>
                    <a:pt x="12233" y="30853"/>
                    <a:pt x="12487" y="30281"/>
                  </a:cubicBezTo>
                  <a:cubicBezTo>
                    <a:pt x="13024" y="29130"/>
                    <a:pt x="13732" y="28374"/>
                    <a:pt x="14245" y="27924"/>
                  </a:cubicBezTo>
                  <a:cubicBezTo>
                    <a:pt x="14507" y="27698"/>
                    <a:pt x="14719" y="27537"/>
                    <a:pt x="14868" y="27435"/>
                  </a:cubicBezTo>
                  <a:cubicBezTo>
                    <a:pt x="15017" y="27333"/>
                    <a:pt x="15091" y="27283"/>
                    <a:pt x="15091" y="27282"/>
                  </a:cubicBezTo>
                  <a:lnTo>
                    <a:pt x="15091" y="27282"/>
                  </a:lnTo>
                  <a:cubicBezTo>
                    <a:pt x="15091" y="27283"/>
                    <a:pt x="15009" y="27329"/>
                    <a:pt x="14856" y="27416"/>
                  </a:cubicBezTo>
                  <a:cubicBezTo>
                    <a:pt x="14699" y="27505"/>
                    <a:pt x="14473" y="27646"/>
                    <a:pt x="14191" y="27854"/>
                  </a:cubicBezTo>
                  <a:cubicBezTo>
                    <a:pt x="13638" y="28269"/>
                    <a:pt x="12840" y="28966"/>
                    <a:pt x="12202" y="30136"/>
                  </a:cubicBezTo>
                  <a:cubicBezTo>
                    <a:pt x="11889" y="30723"/>
                    <a:pt x="11615" y="31413"/>
                    <a:pt x="11493" y="32222"/>
                  </a:cubicBezTo>
                  <a:cubicBezTo>
                    <a:pt x="11364" y="33021"/>
                    <a:pt x="11392" y="33917"/>
                    <a:pt x="11634" y="34838"/>
                  </a:cubicBezTo>
                  <a:cubicBezTo>
                    <a:pt x="11756" y="35296"/>
                    <a:pt x="11932" y="35758"/>
                    <a:pt x="12175" y="36204"/>
                  </a:cubicBezTo>
                  <a:cubicBezTo>
                    <a:pt x="12241" y="36313"/>
                    <a:pt x="12303" y="36427"/>
                    <a:pt x="12370" y="36537"/>
                  </a:cubicBezTo>
                  <a:cubicBezTo>
                    <a:pt x="12444" y="36647"/>
                    <a:pt x="12511" y="36748"/>
                    <a:pt x="12597" y="36866"/>
                  </a:cubicBezTo>
                  <a:cubicBezTo>
                    <a:pt x="12735" y="37054"/>
                    <a:pt x="12910" y="37276"/>
                    <a:pt x="13094" y="37473"/>
                  </a:cubicBezTo>
                  <a:cubicBezTo>
                    <a:pt x="13819" y="38259"/>
                    <a:pt x="14786" y="38925"/>
                    <a:pt x="15940" y="39281"/>
                  </a:cubicBezTo>
                  <a:cubicBezTo>
                    <a:pt x="16231" y="39363"/>
                    <a:pt x="16527" y="39437"/>
                    <a:pt x="16841" y="39473"/>
                  </a:cubicBezTo>
                  <a:cubicBezTo>
                    <a:pt x="17017" y="39500"/>
                    <a:pt x="17131" y="39500"/>
                    <a:pt x="17283" y="39516"/>
                  </a:cubicBezTo>
                  <a:cubicBezTo>
                    <a:pt x="17428" y="39527"/>
                    <a:pt x="17588" y="39536"/>
                    <a:pt x="17741" y="39543"/>
                  </a:cubicBezTo>
                  <a:cubicBezTo>
                    <a:pt x="17842" y="39546"/>
                    <a:pt x="17944" y="39547"/>
                    <a:pt x="18046" y="39547"/>
                  </a:cubicBezTo>
                  <a:cubicBezTo>
                    <a:pt x="18557" y="39547"/>
                    <a:pt x="19080" y="39512"/>
                    <a:pt x="19608" y="39414"/>
                  </a:cubicBezTo>
                  <a:cubicBezTo>
                    <a:pt x="20869" y="39191"/>
                    <a:pt x="22181" y="38588"/>
                    <a:pt x="23131" y="37500"/>
                  </a:cubicBezTo>
                  <a:cubicBezTo>
                    <a:pt x="23371" y="37225"/>
                    <a:pt x="23582" y="36940"/>
                    <a:pt x="23762" y="36572"/>
                  </a:cubicBezTo>
                  <a:cubicBezTo>
                    <a:pt x="23832" y="36419"/>
                    <a:pt x="23903" y="36298"/>
                    <a:pt x="23973" y="36118"/>
                  </a:cubicBezTo>
                  <a:cubicBezTo>
                    <a:pt x="24044" y="35950"/>
                    <a:pt x="24114" y="35778"/>
                    <a:pt x="24165" y="35613"/>
                  </a:cubicBezTo>
                  <a:cubicBezTo>
                    <a:pt x="24400" y="34943"/>
                    <a:pt x="24545" y="34239"/>
                    <a:pt x="24607" y="33518"/>
                  </a:cubicBezTo>
                  <a:cubicBezTo>
                    <a:pt x="24721" y="32082"/>
                    <a:pt x="24502" y="30575"/>
                    <a:pt x="23825" y="29189"/>
                  </a:cubicBezTo>
                  <a:cubicBezTo>
                    <a:pt x="23747" y="29032"/>
                    <a:pt x="23676" y="28880"/>
                    <a:pt x="23590" y="28715"/>
                  </a:cubicBezTo>
                  <a:lnTo>
                    <a:pt x="23296" y="28210"/>
                  </a:lnTo>
                  <a:cubicBezTo>
                    <a:pt x="23089" y="27893"/>
                    <a:pt x="22885" y="27576"/>
                    <a:pt x="22647" y="27282"/>
                  </a:cubicBezTo>
                  <a:cubicBezTo>
                    <a:pt x="22188" y="26688"/>
                    <a:pt x="21668" y="26132"/>
                    <a:pt x="21100" y="25635"/>
                  </a:cubicBezTo>
                  <a:cubicBezTo>
                    <a:pt x="19969" y="24628"/>
                    <a:pt x="18673" y="23817"/>
                    <a:pt x="17306" y="23164"/>
                  </a:cubicBezTo>
                  <a:cubicBezTo>
                    <a:pt x="14551" y="21829"/>
                    <a:pt x="11552" y="21347"/>
                    <a:pt x="9007" y="20162"/>
                  </a:cubicBezTo>
                  <a:cubicBezTo>
                    <a:pt x="7728" y="19578"/>
                    <a:pt x="6534" y="18823"/>
                    <a:pt x="5488" y="17903"/>
                  </a:cubicBezTo>
                  <a:cubicBezTo>
                    <a:pt x="4443" y="16991"/>
                    <a:pt x="3542" y="15918"/>
                    <a:pt x="2889" y="14727"/>
                  </a:cubicBezTo>
                  <a:cubicBezTo>
                    <a:pt x="1569" y="12379"/>
                    <a:pt x="1222" y="9506"/>
                    <a:pt x="2004" y="7063"/>
                  </a:cubicBezTo>
                  <a:cubicBezTo>
                    <a:pt x="2196" y="6456"/>
                    <a:pt x="2447" y="5869"/>
                    <a:pt x="2776" y="5341"/>
                  </a:cubicBezTo>
                  <a:lnTo>
                    <a:pt x="2834" y="5238"/>
                  </a:lnTo>
                  <a:lnTo>
                    <a:pt x="2889" y="5153"/>
                  </a:lnTo>
                  <a:lnTo>
                    <a:pt x="3030" y="4941"/>
                  </a:lnTo>
                  <a:cubicBezTo>
                    <a:pt x="3128" y="4792"/>
                    <a:pt x="3222" y="4675"/>
                    <a:pt x="3312" y="4562"/>
                  </a:cubicBezTo>
                  <a:cubicBezTo>
                    <a:pt x="3484" y="4331"/>
                    <a:pt x="3699" y="4092"/>
                    <a:pt x="3910" y="3868"/>
                  </a:cubicBezTo>
                  <a:cubicBezTo>
                    <a:pt x="4768" y="2980"/>
                    <a:pt x="5817" y="2307"/>
                    <a:pt x="6917" y="1841"/>
                  </a:cubicBezTo>
                  <a:cubicBezTo>
                    <a:pt x="7469" y="1614"/>
                    <a:pt x="8037" y="1433"/>
                    <a:pt x="8604" y="1308"/>
                  </a:cubicBezTo>
                  <a:cubicBezTo>
                    <a:pt x="9168" y="1187"/>
                    <a:pt x="9755" y="1120"/>
                    <a:pt x="10299" y="1093"/>
                  </a:cubicBezTo>
                  <a:cubicBezTo>
                    <a:pt x="10448" y="1093"/>
                    <a:pt x="10597" y="1089"/>
                    <a:pt x="10746" y="1086"/>
                  </a:cubicBezTo>
                  <a:cubicBezTo>
                    <a:pt x="10890" y="1086"/>
                    <a:pt x="11020" y="1097"/>
                    <a:pt x="11157" y="1101"/>
                  </a:cubicBezTo>
                  <a:cubicBezTo>
                    <a:pt x="11427" y="1109"/>
                    <a:pt x="11709" y="1140"/>
                    <a:pt x="11979" y="1171"/>
                  </a:cubicBezTo>
                  <a:cubicBezTo>
                    <a:pt x="12527" y="1238"/>
                    <a:pt x="13055" y="1363"/>
                    <a:pt x="13564" y="1508"/>
                  </a:cubicBezTo>
                  <a:cubicBezTo>
                    <a:pt x="14077" y="1653"/>
                    <a:pt x="14563" y="1848"/>
                    <a:pt x="15028" y="2056"/>
                  </a:cubicBezTo>
                  <a:cubicBezTo>
                    <a:pt x="15486" y="2279"/>
                    <a:pt x="15929" y="2510"/>
                    <a:pt x="16336" y="2777"/>
                  </a:cubicBezTo>
                  <a:cubicBezTo>
                    <a:pt x="17162" y="3301"/>
                    <a:pt x="17859" y="3919"/>
                    <a:pt x="18446" y="4573"/>
                  </a:cubicBezTo>
                  <a:cubicBezTo>
                    <a:pt x="19608" y="5877"/>
                    <a:pt x="20286" y="7310"/>
                    <a:pt x="20665" y="8523"/>
                  </a:cubicBezTo>
                  <a:cubicBezTo>
                    <a:pt x="21037" y="9744"/>
                    <a:pt x="21147" y="10758"/>
                    <a:pt x="21163" y="11448"/>
                  </a:cubicBezTo>
                  <a:cubicBezTo>
                    <a:pt x="21171" y="11796"/>
                    <a:pt x="21167" y="12062"/>
                    <a:pt x="21155" y="12238"/>
                  </a:cubicBezTo>
                  <a:cubicBezTo>
                    <a:pt x="21147" y="12418"/>
                    <a:pt x="21143" y="12512"/>
                    <a:pt x="21143" y="12512"/>
                  </a:cubicBezTo>
                  <a:cubicBezTo>
                    <a:pt x="21143" y="12512"/>
                    <a:pt x="21155" y="12418"/>
                    <a:pt x="21178" y="12242"/>
                  </a:cubicBezTo>
                  <a:cubicBezTo>
                    <a:pt x="21205" y="12062"/>
                    <a:pt x="21229" y="11800"/>
                    <a:pt x="21252" y="11451"/>
                  </a:cubicBezTo>
                  <a:cubicBezTo>
                    <a:pt x="21288" y="10754"/>
                    <a:pt x="21280" y="9717"/>
                    <a:pt x="20979" y="8437"/>
                  </a:cubicBezTo>
                  <a:cubicBezTo>
                    <a:pt x="20674" y="7164"/>
                    <a:pt x="20090" y="5630"/>
                    <a:pt x="18919" y="4166"/>
                  </a:cubicBezTo>
                  <a:cubicBezTo>
                    <a:pt x="17776" y="2717"/>
                    <a:pt x="16050" y="1359"/>
                    <a:pt x="13850" y="611"/>
                  </a:cubicBezTo>
                  <a:cubicBezTo>
                    <a:pt x="13302" y="432"/>
                    <a:pt x="12731" y="271"/>
                    <a:pt x="12135" y="169"/>
                  </a:cubicBezTo>
                  <a:cubicBezTo>
                    <a:pt x="11834" y="118"/>
                    <a:pt x="11540" y="71"/>
                    <a:pt x="11223" y="47"/>
                  </a:cubicBezTo>
                  <a:cubicBezTo>
                    <a:pt x="11067" y="36"/>
                    <a:pt x="10902" y="20"/>
                    <a:pt x="10749" y="13"/>
                  </a:cubicBezTo>
                  <a:cubicBezTo>
                    <a:pt x="10605" y="9"/>
                    <a:pt x="10456" y="5"/>
                    <a:pt x="103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6"/>
          <p:cNvSpPr/>
          <p:nvPr/>
        </p:nvSpPr>
        <p:spPr>
          <a:xfrm>
            <a:off x="8966225" y="1538475"/>
            <a:ext cx="183300" cy="28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jalla One"/>
              <a:buNone/>
              <a:defRPr sz="30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9" r:id="rId10"/>
    <p:sldLayoutId id="2147483672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圖片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139702"/>
            <a:ext cx="4587908" cy="2571768"/>
          </a:xfrm>
          <a:prstGeom prst="rect">
            <a:avLst/>
          </a:prstGeom>
        </p:spPr>
      </p:pic>
      <p:sp>
        <p:nvSpPr>
          <p:cNvPr id="1202" name="Google Shape;1202;p58"/>
          <p:cNvSpPr txBox="1">
            <a:spLocks noGrp="1"/>
          </p:cNvSpPr>
          <p:nvPr>
            <p:ph type="title"/>
          </p:nvPr>
        </p:nvSpPr>
        <p:spPr>
          <a:xfrm>
            <a:off x="4210820" y="2282578"/>
            <a:ext cx="4283638" cy="2290288"/>
          </a:xfrm>
          <a:prstGeom prst="rect">
            <a:avLst/>
          </a:prstGeom>
        </p:spPr>
        <p:txBody>
          <a:bodyPr spcFirstLastPara="1" wrap="square" lIns="91425" tIns="126000" rIns="306000" bIns="91425" anchor="ctr" anchorCtr="0">
            <a:noAutofit/>
          </a:bodyPr>
          <a:lstStyle/>
          <a:p>
            <a:pPr marL="0" lvl="0" indent="0" algn="ctr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>
                <a:latin typeface="Yu Gothic UI Semibold" pitchFamily="34" charset="-128"/>
                <a:ea typeface="Yu Gothic UI Semibold" pitchFamily="34" charset="-128"/>
              </a:rPr>
            </a:br>
            <a:r>
              <a:rPr lang="en-US" sz="2400" dirty="0">
                <a:latin typeface="Yu Gothic UI Semibold" pitchFamily="34" charset="-128"/>
                <a:ea typeface="Yu Gothic UI Semibold" pitchFamily="34" charset="-128"/>
              </a:rPr>
              <a:t>  </a:t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  </a:t>
            </a:r>
            <a:r>
              <a:rPr lang="zh-TW" altLang="en-US" sz="4000" b="1" dirty="0">
                <a:latin typeface="微軟正黑體" pitchFamily="34" charset="-120"/>
                <a:ea typeface="微軟正黑體" pitchFamily="34" charset="-120"/>
              </a:rPr>
              <a:t>音樂工作室</a:t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  </a:t>
            </a:r>
            <a:br>
              <a:rPr lang="en-US" altLang="zh-TW" sz="2400" dirty="0">
                <a:latin typeface="微軟正黑體" pitchFamily="34" charset="-120"/>
                <a:ea typeface="微軟正黑體" pitchFamily="34" charset="-120"/>
              </a:rPr>
            </a:b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203" name="Google Shape;1203;p58"/>
          <p:cNvGrpSpPr/>
          <p:nvPr/>
        </p:nvGrpSpPr>
        <p:grpSpPr>
          <a:xfrm>
            <a:off x="4206151" y="3563289"/>
            <a:ext cx="1000080" cy="1006654"/>
            <a:chOff x="5382596" y="1187388"/>
            <a:chExt cx="1250746" cy="1172703"/>
          </a:xfrm>
        </p:grpSpPr>
        <p:grpSp>
          <p:nvGrpSpPr>
            <p:cNvPr id="1204" name="Google Shape;1204;p58"/>
            <p:cNvGrpSpPr/>
            <p:nvPr/>
          </p:nvGrpSpPr>
          <p:grpSpPr>
            <a:xfrm rot="10800000">
              <a:off x="5465413" y="1816144"/>
              <a:ext cx="1167929" cy="543947"/>
              <a:chOff x="5933878" y="122811"/>
              <a:chExt cx="3576022" cy="1665483"/>
            </a:xfrm>
          </p:grpSpPr>
          <p:sp>
            <p:nvSpPr>
              <p:cNvPr id="1205" name="Google Shape;1205;p58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6" name="Google Shape;1206;p58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8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8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8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8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8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8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3" name="Google Shape;1213;p58"/>
            <p:cNvGrpSpPr/>
            <p:nvPr/>
          </p:nvGrpSpPr>
          <p:grpSpPr>
            <a:xfrm rot="-6318141">
              <a:off x="5198136" y="1498377"/>
              <a:ext cx="845169" cy="262504"/>
              <a:chOff x="3776367" y="1366096"/>
              <a:chExt cx="845210" cy="262516"/>
            </a:xfrm>
          </p:grpSpPr>
          <p:sp>
            <p:nvSpPr>
              <p:cNvPr id="1214" name="Google Shape;1214;p58"/>
              <p:cNvSpPr/>
              <p:nvPr/>
            </p:nvSpPr>
            <p:spPr>
              <a:xfrm>
                <a:off x="3776367" y="1421228"/>
                <a:ext cx="783012" cy="207385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8"/>
              <p:cNvSpPr/>
              <p:nvPr/>
            </p:nvSpPr>
            <p:spPr>
              <a:xfrm>
                <a:off x="3963340" y="1371861"/>
                <a:ext cx="148697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8"/>
              <p:cNvSpPr/>
              <p:nvPr/>
            </p:nvSpPr>
            <p:spPr>
              <a:xfrm>
                <a:off x="4524198" y="1384223"/>
                <a:ext cx="97379" cy="12573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8"/>
              <p:cNvSpPr/>
              <p:nvPr/>
            </p:nvSpPr>
            <p:spPr>
              <a:xfrm>
                <a:off x="4426621" y="1366096"/>
                <a:ext cx="76531" cy="1792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9" name="直線接點 18"/>
          <p:cNvCxnSpPr/>
          <p:nvPr/>
        </p:nvCxnSpPr>
        <p:spPr>
          <a:xfrm>
            <a:off x="5047844" y="3068396"/>
            <a:ext cx="25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5068076" y="3711338"/>
            <a:ext cx="25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068076" y="2568330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Yu Gothic UI Semibold" pitchFamily="34" charset="-128"/>
                <a:ea typeface="Yu Gothic UI Semibold" pitchFamily="34" charset="-128"/>
              </a:rPr>
              <a:t>MFEE32</a:t>
            </a:r>
            <a:r>
              <a:rPr lang="zh-TW" altLang="en-US" sz="2400" dirty="0">
                <a:solidFill>
                  <a:schemeClr val="bg1"/>
                </a:solidFill>
                <a:latin typeface="Yu Gothic UI Semibold" pitchFamily="34" charset="-128"/>
                <a:ea typeface="Yu Gothic UI Semibold" pitchFamily="34" charset="-128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Yu Gothic UI Semibold" pitchFamily="34" charset="-128"/>
                <a:ea typeface="Yu Gothic UI Semibold" pitchFamily="34" charset="-128"/>
              </a:rPr>
              <a:t>// 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小專題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96638" y="3782776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報告人 </a:t>
            </a:r>
            <a:r>
              <a:rPr lang="en-US" altLang="zh-TW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// </a:t>
            </a:r>
            <a:r>
              <a:rPr lang="en-US" altLang="zh-TW" sz="20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02-</a:t>
            </a:r>
            <a:r>
              <a:rPr lang="zh-TW" altLang="en-US" sz="24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賴郁琳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2" name="Google Shape;1032;p54"/>
          <p:cNvCxnSpPr>
            <a:stCxn id="1033" idx="2"/>
            <a:endCxn id="1034" idx="0"/>
          </p:cNvCxnSpPr>
          <p:nvPr/>
        </p:nvCxnSpPr>
        <p:spPr>
          <a:xfrm rot="16200000" flipH="1">
            <a:off x="5133250" y="998375"/>
            <a:ext cx="647800" cy="1770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35" name="Google Shape;1035;p54"/>
          <p:cNvCxnSpPr>
            <a:stCxn id="1036" idx="0"/>
            <a:endCxn id="1033" idx="2"/>
          </p:cNvCxnSpPr>
          <p:nvPr/>
        </p:nvCxnSpPr>
        <p:spPr>
          <a:xfrm rot="5400000" flipH="1" flipV="1">
            <a:off x="3362950" y="998375"/>
            <a:ext cx="647800" cy="1770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37" name="Google Shape;1037;p54"/>
          <p:cNvCxnSpPr>
            <a:stCxn id="1036" idx="2"/>
            <a:endCxn id="1038" idx="0"/>
          </p:cNvCxnSpPr>
          <p:nvPr/>
        </p:nvCxnSpPr>
        <p:spPr>
          <a:xfrm rot="-5400000" flipH="1">
            <a:off x="2881500" y="2493925"/>
            <a:ext cx="6858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39" name="Google Shape;1039;p54"/>
          <p:cNvCxnSpPr>
            <a:stCxn id="1040" idx="0"/>
            <a:endCxn id="1036" idx="2"/>
          </p:cNvCxnSpPr>
          <p:nvPr/>
        </p:nvCxnSpPr>
        <p:spPr>
          <a:xfrm rot="-5400000">
            <a:off x="2036250" y="2493925"/>
            <a:ext cx="6858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41" name="Google Shape;1041;p54"/>
          <p:cNvCxnSpPr>
            <a:stCxn id="1034" idx="2"/>
            <a:endCxn id="1042" idx="0"/>
          </p:cNvCxnSpPr>
          <p:nvPr/>
        </p:nvCxnSpPr>
        <p:spPr>
          <a:xfrm rot="-5400000" flipH="1">
            <a:off x="6422100" y="2493925"/>
            <a:ext cx="6858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43" name="Google Shape;1043;p54"/>
          <p:cNvCxnSpPr>
            <a:stCxn id="1044" idx="0"/>
            <a:endCxn id="1034" idx="2"/>
          </p:cNvCxnSpPr>
          <p:nvPr/>
        </p:nvCxnSpPr>
        <p:spPr>
          <a:xfrm rot="-5400000">
            <a:off x="5576850" y="2493925"/>
            <a:ext cx="6858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33" name="Google Shape;1033;p54"/>
          <p:cNvSpPr txBox="1"/>
          <p:nvPr/>
        </p:nvSpPr>
        <p:spPr>
          <a:xfrm>
            <a:off x="3456300" y="1071552"/>
            <a:ext cx="2231400" cy="488073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Anton"/>
                <a:sym typeface="Anton"/>
              </a:rPr>
              <a:t>遇到的困難</a:t>
            </a:r>
            <a:endParaRPr sz="2200" b="1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Anton"/>
              <a:sym typeface="Anton"/>
            </a:endParaRPr>
          </a:p>
        </p:txBody>
      </p:sp>
      <p:sp>
        <p:nvSpPr>
          <p:cNvPr id="1036" name="Google Shape;1036;p54"/>
          <p:cNvSpPr txBox="1"/>
          <p:nvPr/>
        </p:nvSpPr>
        <p:spPr>
          <a:xfrm>
            <a:off x="2032650" y="2207425"/>
            <a:ext cx="1538100" cy="366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Anton"/>
                <a:sym typeface="Anton"/>
              </a:rPr>
              <a:t>技術</a:t>
            </a:r>
            <a:endParaRPr sz="1600" b="1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Anton"/>
              <a:sym typeface="Anton"/>
            </a:endParaRPr>
          </a:p>
        </p:txBody>
      </p:sp>
      <p:sp>
        <p:nvSpPr>
          <p:cNvPr id="1034" name="Google Shape;1034;p54"/>
          <p:cNvSpPr txBox="1"/>
          <p:nvPr/>
        </p:nvSpPr>
        <p:spPr>
          <a:xfrm>
            <a:off x="5573250" y="2207425"/>
            <a:ext cx="1538100" cy="366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時間</a:t>
            </a:r>
            <a:endParaRPr sz="16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42" name="Google Shape;1042;p54"/>
          <p:cNvSpPr txBox="1"/>
          <p:nvPr/>
        </p:nvSpPr>
        <p:spPr>
          <a:xfrm>
            <a:off x="6418500" y="3259525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產出速度</a:t>
            </a:r>
            <a:endParaRPr sz="1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ton"/>
              <a:sym typeface="Anton"/>
            </a:endParaRPr>
          </a:p>
        </p:txBody>
      </p:sp>
      <p:sp>
        <p:nvSpPr>
          <p:cNvPr id="1044" name="Google Shape;1044;p54"/>
          <p:cNvSpPr txBox="1"/>
          <p:nvPr/>
        </p:nvSpPr>
        <p:spPr>
          <a:xfrm>
            <a:off x="4728000" y="3259525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突發事情</a:t>
            </a:r>
            <a:endParaRPr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ton"/>
              <a:sym typeface="Anton"/>
            </a:endParaRPr>
          </a:p>
        </p:txBody>
      </p:sp>
      <p:sp>
        <p:nvSpPr>
          <p:cNvPr id="1038" name="Google Shape;1038;p54"/>
          <p:cNvSpPr txBox="1"/>
          <p:nvPr/>
        </p:nvSpPr>
        <p:spPr>
          <a:xfrm>
            <a:off x="2877900" y="3259525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Anton"/>
                <a:sym typeface="Anton"/>
              </a:rPr>
              <a:t>熟練度</a:t>
            </a:r>
            <a:endParaRPr sz="16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Anton"/>
              <a:sym typeface="Anton"/>
            </a:endParaRPr>
          </a:p>
        </p:txBody>
      </p:sp>
      <p:sp>
        <p:nvSpPr>
          <p:cNvPr id="1040" name="Google Shape;1040;p54"/>
          <p:cNvSpPr txBox="1"/>
          <p:nvPr/>
        </p:nvSpPr>
        <p:spPr>
          <a:xfrm>
            <a:off x="1187400" y="3259525"/>
            <a:ext cx="1538100" cy="36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  <a:cs typeface="Anton"/>
                <a:sym typeface="Anton"/>
              </a:rPr>
              <a:t>熟悉度</a:t>
            </a:r>
            <a:endParaRPr sz="1600" b="1" dirty="0">
              <a:solidFill>
                <a:schemeClr val="dk1"/>
              </a:solidFill>
              <a:latin typeface="微軟正黑體" pitchFamily="34" charset="-120"/>
              <a:ea typeface="微軟正黑體" pitchFamily="34" charset="-120"/>
              <a:cs typeface="Anton"/>
              <a:sym typeface="Anton"/>
            </a:endParaRPr>
          </a:p>
        </p:txBody>
      </p:sp>
      <p:sp>
        <p:nvSpPr>
          <p:cNvPr id="1045" name="Google Shape;1045;p54"/>
          <p:cNvSpPr txBox="1"/>
          <p:nvPr/>
        </p:nvSpPr>
        <p:spPr>
          <a:xfrm>
            <a:off x="1187400" y="3792775"/>
            <a:ext cx="32286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改善方式：增加實作運用、打穩基礎</a:t>
            </a:r>
            <a:endParaRPr b="1" dirty="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4"/>
          <p:cNvSpPr txBox="1"/>
          <p:nvPr/>
        </p:nvSpPr>
        <p:spPr>
          <a:xfrm>
            <a:off x="4932040" y="3792775"/>
            <a:ext cx="32286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改善方式：執行不拖延、時間管理</a:t>
            </a:r>
            <a:endParaRPr b="1" dirty="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</a:rPr>
              <a:t>.</a:t>
            </a:r>
            <a:endParaRPr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52" name="Google Shape;10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77">
            <a:off x="-861973" y="-675573"/>
            <a:ext cx="1892773" cy="535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55"/>
          <p:cNvGrpSpPr/>
          <p:nvPr/>
        </p:nvGrpSpPr>
        <p:grpSpPr>
          <a:xfrm rot="1406226">
            <a:off x="1159652" y="3136840"/>
            <a:ext cx="1250613" cy="1172579"/>
            <a:chOff x="5382596" y="1187388"/>
            <a:chExt cx="1250746" cy="1172703"/>
          </a:xfrm>
        </p:grpSpPr>
        <p:grpSp>
          <p:nvGrpSpPr>
            <p:cNvPr id="1054" name="Google Shape;1054;p55"/>
            <p:cNvGrpSpPr/>
            <p:nvPr/>
          </p:nvGrpSpPr>
          <p:grpSpPr>
            <a:xfrm rot="10800000">
              <a:off x="5465413" y="1816144"/>
              <a:ext cx="1167929" cy="543947"/>
              <a:chOff x="5933878" y="122811"/>
              <a:chExt cx="3576022" cy="1665483"/>
            </a:xfrm>
          </p:grpSpPr>
          <p:sp>
            <p:nvSpPr>
              <p:cNvPr id="1055" name="Google Shape;1055;p55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5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5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5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5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5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5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5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55"/>
            <p:cNvGrpSpPr/>
            <p:nvPr/>
          </p:nvGrpSpPr>
          <p:grpSpPr>
            <a:xfrm rot="-6318141">
              <a:off x="5198136" y="1498377"/>
              <a:ext cx="845169" cy="262504"/>
              <a:chOff x="3776367" y="1366096"/>
              <a:chExt cx="845210" cy="262516"/>
            </a:xfrm>
          </p:grpSpPr>
          <p:sp>
            <p:nvSpPr>
              <p:cNvPr id="1064" name="Google Shape;1064;p55"/>
              <p:cNvSpPr/>
              <p:nvPr/>
            </p:nvSpPr>
            <p:spPr>
              <a:xfrm>
                <a:off x="3776367" y="1421228"/>
                <a:ext cx="783012" cy="207385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5"/>
              <p:cNvSpPr/>
              <p:nvPr/>
            </p:nvSpPr>
            <p:spPr>
              <a:xfrm>
                <a:off x="3963340" y="1371861"/>
                <a:ext cx="148697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5"/>
              <p:cNvSpPr/>
              <p:nvPr/>
            </p:nvSpPr>
            <p:spPr>
              <a:xfrm>
                <a:off x="4524198" y="1384223"/>
                <a:ext cx="97379" cy="12573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5"/>
              <p:cNvSpPr/>
              <p:nvPr/>
            </p:nvSpPr>
            <p:spPr>
              <a:xfrm>
                <a:off x="4426621" y="1366096"/>
                <a:ext cx="76531" cy="1792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8" name="Google Shape;1068;p55"/>
          <p:cNvGrpSpPr/>
          <p:nvPr/>
        </p:nvGrpSpPr>
        <p:grpSpPr>
          <a:xfrm rot="-9393774">
            <a:off x="6801302" y="878715"/>
            <a:ext cx="1250613" cy="1172579"/>
            <a:chOff x="5382596" y="1187388"/>
            <a:chExt cx="1250746" cy="1172703"/>
          </a:xfrm>
        </p:grpSpPr>
        <p:grpSp>
          <p:nvGrpSpPr>
            <p:cNvPr id="1069" name="Google Shape;1069;p55"/>
            <p:cNvGrpSpPr/>
            <p:nvPr/>
          </p:nvGrpSpPr>
          <p:grpSpPr>
            <a:xfrm rot="10800000">
              <a:off x="5465413" y="1816144"/>
              <a:ext cx="1167929" cy="543947"/>
              <a:chOff x="5933878" y="122811"/>
              <a:chExt cx="3576022" cy="1665483"/>
            </a:xfrm>
          </p:grpSpPr>
          <p:sp>
            <p:nvSpPr>
              <p:cNvPr id="1070" name="Google Shape;1070;p55"/>
              <p:cNvSpPr/>
              <p:nvPr/>
            </p:nvSpPr>
            <p:spPr>
              <a:xfrm flipH="1">
                <a:off x="6645442" y="267691"/>
                <a:ext cx="2864458" cy="986866"/>
              </a:xfrm>
              <a:custGeom>
                <a:avLst/>
                <a:gdLst/>
                <a:ahLst/>
                <a:cxnLst/>
                <a:rect l="l" t="t" r="r" b="b"/>
                <a:pathLst>
                  <a:path w="42726" h="14720" extrusionOk="0">
                    <a:moveTo>
                      <a:pt x="6108" y="1"/>
                    </a:moveTo>
                    <a:cubicBezTo>
                      <a:pt x="5922" y="1"/>
                      <a:pt x="5729" y="9"/>
                      <a:pt x="5527" y="26"/>
                    </a:cubicBezTo>
                    <a:cubicBezTo>
                      <a:pt x="4940" y="81"/>
                      <a:pt x="4283" y="214"/>
                      <a:pt x="3617" y="508"/>
                    </a:cubicBezTo>
                    <a:cubicBezTo>
                      <a:pt x="2948" y="793"/>
                      <a:pt x="2282" y="1259"/>
                      <a:pt x="1715" y="1897"/>
                    </a:cubicBezTo>
                    <a:cubicBezTo>
                      <a:pt x="1151" y="2539"/>
                      <a:pt x="701" y="3341"/>
                      <a:pt x="411" y="4254"/>
                    </a:cubicBezTo>
                    <a:cubicBezTo>
                      <a:pt x="125" y="5162"/>
                      <a:pt x="0" y="6168"/>
                      <a:pt x="35" y="7206"/>
                    </a:cubicBezTo>
                    <a:cubicBezTo>
                      <a:pt x="67" y="8239"/>
                      <a:pt x="251" y="9339"/>
                      <a:pt x="725" y="10404"/>
                    </a:cubicBezTo>
                    <a:cubicBezTo>
                      <a:pt x="850" y="10670"/>
                      <a:pt x="975" y="10924"/>
                      <a:pt x="1151" y="11186"/>
                    </a:cubicBezTo>
                    <a:cubicBezTo>
                      <a:pt x="1285" y="11398"/>
                      <a:pt x="1484" y="11676"/>
                      <a:pt x="1679" y="11903"/>
                    </a:cubicBezTo>
                    <a:cubicBezTo>
                      <a:pt x="2075" y="12366"/>
                      <a:pt x="2533" y="12772"/>
                      <a:pt x="3042" y="13125"/>
                    </a:cubicBezTo>
                    <a:cubicBezTo>
                      <a:pt x="4056" y="13826"/>
                      <a:pt x="5242" y="14299"/>
                      <a:pt x="6499" y="14538"/>
                    </a:cubicBezTo>
                    <a:cubicBezTo>
                      <a:pt x="6655" y="14569"/>
                      <a:pt x="6816" y="14592"/>
                      <a:pt x="6972" y="14620"/>
                    </a:cubicBezTo>
                    <a:lnTo>
                      <a:pt x="7450" y="14667"/>
                    </a:lnTo>
                    <a:cubicBezTo>
                      <a:pt x="7603" y="14682"/>
                      <a:pt x="7748" y="14698"/>
                      <a:pt x="7904" y="14706"/>
                    </a:cubicBezTo>
                    <a:lnTo>
                      <a:pt x="8402" y="14714"/>
                    </a:lnTo>
                    <a:cubicBezTo>
                      <a:pt x="8476" y="14718"/>
                      <a:pt x="8550" y="14719"/>
                      <a:pt x="8624" y="14719"/>
                    </a:cubicBezTo>
                    <a:cubicBezTo>
                      <a:pt x="8881" y="14719"/>
                      <a:pt x="9130" y="14702"/>
                      <a:pt x="9380" y="14686"/>
                    </a:cubicBezTo>
                    <a:cubicBezTo>
                      <a:pt x="9708" y="14679"/>
                      <a:pt x="10026" y="14628"/>
                      <a:pt x="10351" y="14592"/>
                    </a:cubicBezTo>
                    <a:cubicBezTo>
                      <a:pt x="12930" y="14232"/>
                      <a:pt x="15471" y="13250"/>
                      <a:pt x="17738" y="11770"/>
                    </a:cubicBezTo>
                    <a:cubicBezTo>
                      <a:pt x="18019" y="11582"/>
                      <a:pt x="18305" y="11398"/>
                      <a:pt x="18576" y="11191"/>
                    </a:cubicBezTo>
                    <a:cubicBezTo>
                      <a:pt x="18854" y="10991"/>
                      <a:pt x="19127" y="10787"/>
                      <a:pt x="19389" y="10565"/>
                    </a:cubicBezTo>
                    <a:cubicBezTo>
                      <a:pt x="19660" y="10353"/>
                      <a:pt x="19915" y="10122"/>
                      <a:pt x="20169" y="9891"/>
                    </a:cubicBezTo>
                    <a:cubicBezTo>
                      <a:pt x="20435" y="9656"/>
                      <a:pt x="20650" y="9437"/>
                      <a:pt x="20897" y="9210"/>
                    </a:cubicBezTo>
                    <a:cubicBezTo>
                      <a:pt x="21852" y="8310"/>
                      <a:pt x="22807" y="7417"/>
                      <a:pt x="23801" y="6587"/>
                    </a:cubicBezTo>
                    <a:cubicBezTo>
                      <a:pt x="24788" y="5753"/>
                      <a:pt x="25802" y="4971"/>
                      <a:pt x="26882" y="4313"/>
                    </a:cubicBezTo>
                    <a:cubicBezTo>
                      <a:pt x="27963" y="3651"/>
                      <a:pt x="29095" y="3107"/>
                      <a:pt x="30269" y="2696"/>
                    </a:cubicBezTo>
                    <a:cubicBezTo>
                      <a:pt x="31443" y="2293"/>
                      <a:pt x="32656" y="1991"/>
                      <a:pt x="33847" y="1870"/>
                    </a:cubicBezTo>
                    <a:cubicBezTo>
                      <a:pt x="34204" y="1834"/>
                      <a:pt x="34561" y="1815"/>
                      <a:pt x="34915" y="1815"/>
                    </a:cubicBezTo>
                    <a:cubicBezTo>
                      <a:pt x="35738" y="1815"/>
                      <a:pt x="36544" y="1918"/>
                      <a:pt x="37300" y="2148"/>
                    </a:cubicBezTo>
                    <a:cubicBezTo>
                      <a:pt x="38364" y="2469"/>
                      <a:pt x="39351" y="3060"/>
                      <a:pt x="40075" y="3827"/>
                    </a:cubicBezTo>
                    <a:cubicBezTo>
                      <a:pt x="40439" y="4207"/>
                      <a:pt x="40740" y="4645"/>
                      <a:pt x="40948" y="5103"/>
                    </a:cubicBezTo>
                    <a:lnTo>
                      <a:pt x="41038" y="5303"/>
                    </a:lnTo>
                    <a:lnTo>
                      <a:pt x="41101" y="5475"/>
                    </a:lnTo>
                    <a:cubicBezTo>
                      <a:pt x="41148" y="5581"/>
                      <a:pt x="41183" y="5706"/>
                      <a:pt x="41218" y="5831"/>
                    </a:cubicBezTo>
                    <a:cubicBezTo>
                      <a:pt x="41293" y="6078"/>
                      <a:pt x="41343" y="6333"/>
                      <a:pt x="41383" y="6587"/>
                    </a:cubicBezTo>
                    <a:cubicBezTo>
                      <a:pt x="41535" y="7609"/>
                      <a:pt x="41421" y="8650"/>
                      <a:pt x="41081" y="9555"/>
                    </a:cubicBezTo>
                    <a:cubicBezTo>
                      <a:pt x="40905" y="10008"/>
                      <a:pt x="40693" y="10424"/>
                      <a:pt x="40384" y="10787"/>
                    </a:cubicBezTo>
                    <a:cubicBezTo>
                      <a:pt x="40114" y="11108"/>
                      <a:pt x="39762" y="11387"/>
                      <a:pt x="39370" y="11594"/>
                    </a:cubicBezTo>
                    <a:cubicBezTo>
                      <a:pt x="38987" y="11806"/>
                      <a:pt x="38556" y="11927"/>
                      <a:pt x="38133" y="11994"/>
                    </a:cubicBezTo>
                    <a:cubicBezTo>
                      <a:pt x="37922" y="12037"/>
                      <a:pt x="37710" y="12037"/>
                      <a:pt x="37499" y="12048"/>
                    </a:cubicBezTo>
                    <a:cubicBezTo>
                      <a:pt x="37287" y="12037"/>
                      <a:pt x="37081" y="12037"/>
                      <a:pt x="36877" y="11997"/>
                    </a:cubicBezTo>
                    <a:cubicBezTo>
                      <a:pt x="36669" y="11978"/>
                      <a:pt x="36477" y="11915"/>
                      <a:pt x="36277" y="11872"/>
                    </a:cubicBezTo>
                    <a:cubicBezTo>
                      <a:pt x="36094" y="11797"/>
                      <a:pt x="35898" y="11743"/>
                      <a:pt x="35730" y="11649"/>
                    </a:cubicBezTo>
                    <a:cubicBezTo>
                      <a:pt x="35377" y="11488"/>
                      <a:pt x="35064" y="11238"/>
                      <a:pt x="34814" y="11003"/>
                    </a:cubicBezTo>
                    <a:cubicBezTo>
                      <a:pt x="34277" y="10474"/>
                      <a:pt x="34046" y="9793"/>
                      <a:pt x="33964" y="9148"/>
                    </a:cubicBezTo>
                    <a:cubicBezTo>
                      <a:pt x="33898" y="8498"/>
                      <a:pt x="34007" y="7875"/>
                      <a:pt x="34234" y="7378"/>
                    </a:cubicBezTo>
                    <a:cubicBezTo>
                      <a:pt x="34457" y="6869"/>
                      <a:pt x="34786" y="6485"/>
                      <a:pt x="35135" y="6227"/>
                    </a:cubicBezTo>
                    <a:cubicBezTo>
                      <a:pt x="35483" y="5968"/>
                      <a:pt x="35843" y="5831"/>
                      <a:pt x="36141" y="5780"/>
                    </a:cubicBezTo>
                    <a:cubicBezTo>
                      <a:pt x="36246" y="5765"/>
                      <a:pt x="36342" y="5759"/>
                      <a:pt x="36429" y="5759"/>
                    </a:cubicBezTo>
                    <a:cubicBezTo>
                      <a:pt x="36828" y="5759"/>
                      <a:pt x="37041" y="5892"/>
                      <a:pt x="37060" y="5892"/>
                    </a:cubicBezTo>
                    <a:cubicBezTo>
                      <a:pt x="37061" y="5892"/>
                      <a:pt x="37061" y="5891"/>
                      <a:pt x="37061" y="5890"/>
                    </a:cubicBezTo>
                    <a:cubicBezTo>
                      <a:pt x="37061" y="5890"/>
                      <a:pt x="37041" y="5883"/>
                      <a:pt x="37005" y="5863"/>
                    </a:cubicBezTo>
                    <a:cubicBezTo>
                      <a:pt x="36967" y="5843"/>
                      <a:pt x="36916" y="5816"/>
                      <a:pt x="36837" y="5789"/>
                    </a:cubicBezTo>
                    <a:cubicBezTo>
                      <a:pt x="36711" y="5742"/>
                      <a:pt x="36520" y="5690"/>
                      <a:pt x="36267" y="5690"/>
                    </a:cubicBezTo>
                    <a:cubicBezTo>
                      <a:pt x="36223" y="5690"/>
                      <a:pt x="36177" y="5691"/>
                      <a:pt x="36129" y="5695"/>
                    </a:cubicBezTo>
                    <a:cubicBezTo>
                      <a:pt x="35816" y="5714"/>
                      <a:pt x="35424" y="5824"/>
                      <a:pt x="35025" y="6062"/>
                    </a:cubicBezTo>
                    <a:cubicBezTo>
                      <a:pt x="34629" y="6301"/>
                      <a:pt x="34226" y="6696"/>
                      <a:pt x="33944" y="7233"/>
                    </a:cubicBezTo>
                    <a:cubicBezTo>
                      <a:pt x="33651" y="7766"/>
                      <a:pt x="33475" y="8438"/>
                      <a:pt x="33491" y="9179"/>
                    </a:cubicBezTo>
                    <a:cubicBezTo>
                      <a:pt x="33502" y="9551"/>
                      <a:pt x="33572" y="9938"/>
                      <a:pt x="33710" y="10322"/>
                    </a:cubicBezTo>
                    <a:cubicBezTo>
                      <a:pt x="33773" y="10514"/>
                      <a:pt x="33867" y="10702"/>
                      <a:pt x="33968" y="10890"/>
                    </a:cubicBezTo>
                    <a:cubicBezTo>
                      <a:pt x="34027" y="10984"/>
                      <a:pt x="34089" y="11077"/>
                      <a:pt x="34152" y="11171"/>
                    </a:cubicBezTo>
                    <a:cubicBezTo>
                      <a:pt x="34215" y="11262"/>
                      <a:pt x="34277" y="11332"/>
                      <a:pt x="34340" y="11410"/>
                    </a:cubicBezTo>
                    <a:cubicBezTo>
                      <a:pt x="34653" y="11746"/>
                      <a:pt x="34985" y="12041"/>
                      <a:pt x="35397" y="12267"/>
                    </a:cubicBezTo>
                    <a:cubicBezTo>
                      <a:pt x="35596" y="12397"/>
                      <a:pt x="35816" y="12475"/>
                      <a:pt x="36035" y="12577"/>
                    </a:cubicBezTo>
                    <a:cubicBezTo>
                      <a:pt x="36262" y="12647"/>
                      <a:pt x="36493" y="12733"/>
                      <a:pt x="36736" y="12772"/>
                    </a:cubicBezTo>
                    <a:cubicBezTo>
                      <a:pt x="37051" y="12844"/>
                      <a:pt x="37378" y="12881"/>
                      <a:pt x="37712" y="12881"/>
                    </a:cubicBezTo>
                    <a:cubicBezTo>
                      <a:pt x="37887" y="12881"/>
                      <a:pt x="38065" y="12871"/>
                      <a:pt x="38243" y="12850"/>
                    </a:cubicBezTo>
                    <a:cubicBezTo>
                      <a:pt x="38756" y="12796"/>
                      <a:pt x="39284" y="12675"/>
                      <a:pt x="39786" y="12436"/>
                    </a:cubicBezTo>
                    <a:cubicBezTo>
                      <a:pt x="40279" y="12205"/>
                      <a:pt x="40760" y="11872"/>
                      <a:pt x="41175" y="11421"/>
                    </a:cubicBezTo>
                    <a:cubicBezTo>
                      <a:pt x="41555" y="11015"/>
                      <a:pt x="41860" y="10498"/>
                      <a:pt x="42091" y="9965"/>
                    </a:cubicBezTo>
                    <a:cubicBezTo>
                      <a:pt x="42553" y="8889"/>
                      <a:pt x="42725" y="7668"/>
                      <a:pt x="42592" y="6434"/>
                    </a:cubicBezTo>
                    <a:cubicBezTo>
                      <a:pt x="42557" y="6125"/>
                      <a:pt x="42506" y="5816"/>
                      <a:pt x="42424" y="5507"/>
                    </a:cubicBezTo>
                    <a:cubicBezTo>
                      <a:pt x="42389" y="5354"/>
                      <a:pt x="42346" y="5202"/>
                      <a:pt x="42287" y="5037"/>
                    </a:cubicBezTo>
                    <a:lnTo>
                      <a:pt x="42205" y="4798"/>
                    </a:lnTo>
                    <a:lnTo>
                      <a:pt x="42122" y="4598"/>
                    </a:lnTo>
                    <a:cubicBezTo>
                      <a:pt x="41868" y="3984"/>
                      <a:pt x="41511" y="3424"/>
                      <a:pt x="41069" y="2923"/>
                    </a:cubicBezTo>
                    <a:cubicBezTo>
                      <a:pt x="40192" y="1921"/>
                      <a:pt x="39018" y="1204"/>
                      <a:pt x="37726" y="777"/>
                    </a:cubicBezTo>
                    <a:cubicBezTo>
                      <a:pt x="36751" y="456"/>
                      <a:pt x="35716" y="318"/>
                      <a:pt x="34687" y="318"/>
                    </a:cubicBezTo>
                    <a:cubicBezTo>
                      <a:pt x="34361" y="318"/>
                      <a:pt x="34036" y="332"/>
                      <a:pt x="33713" y="358"/>
                    </a:cubicBezTo>
                    <a:cubicBezTo>
                      <a:pt x="32360" y="461"/>
                      <a:pt x="31044" y="770"/>
                      <a:pt x="29756" y="1209"/>
                    </a:cubicBezTo>
                    <a:cubicBezTo>
                      <a:pt x="28468" y="1646"/>
                      <a:pt x="27223" y="2237"/>
                      <a:pt x="26049" y="2942"/>
                    </a:cubicBezTo>
                    <a:cubicBezTo>
                      <a:pt x="24874" y="3647"/>
                      <a:pt x="23786" y="4477"/>
                      <a:pt x="22748" y="5343"/>
                    </a:cubicBezTo>
                    <a:cubicBezTo>
                      <a:pt x="21719" y="6219"/>
                      <a:pt x="20744" y="7135"/>
                      <a:pt x="19793" y="8051"/>
                    </a:cubicBezTo>
                    <a:cubicBezTo>
                      <a:pt x="19558" y="8274"/>
                      <a:pt x="19311" y="8521"/>
                      <a:pt x="19084" y="8720"/>
                    </a:cubicBezTo>
                    <a:cubicBezTo>
                      <a:pt x="18854" y="8932"/>
                      <a:pt x="18626" y="9148"/>
                      <a:pt x="18379" y="9339"/>
                    </a:cubicBezTo>
                    <a:cubicBezTo>
                      <a:pt x="18144" y="9542"/>
                      <a:pt x="17895" y="9735"/>
                      <a:pt x="17644" y="9918"/>
                    </a:cubicBezTo>
                    <a:cubicBezTo>
                      <a:pt x="17398" y="10111"/>
                      <a:pt x="17134" y="10279"/>
                      <a:pt x="16876" y="10455"/>
                    </a:cubicBezTo>
                    <a:cubicBezTo>
                      <a:pt x="14794" y="11825"/>
                      <a:pt x="12472" y="12812"/>
                      <a:pt x="10143" y="13175"/>
                    </a:cubicBezTo>
                    <a:cubicBezTo>
                      <a:pt x="9853" y="13215"/>
                      <a:pt x="9564" y="13266"/>
                      <a:pt x="9274" y="13282"/>
                    </a:cubicBezTo>
                    <a:cubicBezTo>
                      <a:pt x="9021" y="13302"/>
                      <a:pt x="8768" y="13325"/>
                      <a:pt x="8529" y="13325"/>
                    </a:cubicBezTo>
                    <a:cubicBezTo>
                      <a:pt x="8494" y="13325"/>
                      <a:pt x="8459" y="13325"/>
                      <a:pt x="8425" y="13324"/>
                    </a:cubicBezTo>
                    <a:lnTo>
                      <a:pt x="8010" y="13329"/>
                    </a:lnTo>
                    <a:cubicBezTo>
                      <a:pt x="7865" y="13324"/>
                      <a:pt x="7708" y="13309"/>
                      <a:pt x="7560" y="13300"/>
                    </a:cubicBezTo>
                    <a:lnTo>
                      <a:pt x="7137" y="13273"/>
                    </a:lnTo>
                    <a:cubicBezTo>
                      <a:pt x="7000" y="13258"/>
                      <a:pt x="6863" y="13242"/>
                      <a:pt x="6725" y="13222"/>
                    </a:cubicBezTo>
                    <a:cubicBezTo>
                      <a:pt x="5634" y="13050"/>
                      <a:pt x="4592" y="12678"/>
                      <a:pt x="3715" y="12115"/>
                    </a:cubicBezTo>
                    <a:cubicBezTo>
                      <a:pt x="3276" y="11837"/>
                      <a:pt x="2882" y="11508"/>
                      <a:pt x="2544" y="11139"/>
                    </a:cubicBezTo>
                    <a:cubicBezTo>
                      <a:pt x="2376" y="10956"/>
                      <a:pt x="2243" y="10796"/>
                      <a:pt x="2078" y="10557"/>
                    </a:cubicBezTo>
                    <a:cubicBezTo>
                      <a:pt x="1946" y="10369"/>
                      <a:pt x="1813" y="10149"/>
                      <a:pt x="1703" y="9934"/>
                    </a:cubicBezTo>
                    <a:cubicBezTo>
                      <a:pt x="1261" y="9061"/>
                      <a:pt x="1041" y="8094"/>
                      <a:pt x="963" y="7155"/>
                    </a:cubicBezTo>
                    <a:cubicBezTo>
                      <a:pt x="810" y="5272"/>
                      <a:pt x="1249" y="3498"/>
                      <a:pt x="2196" y="2293"/>
                    </a:cubicBezTo>
                    <a:cubicBezTo>
                      <a:pt x="2658" y="1693"/>
                      <a:pt x="3234" y="1243"/>
                      <a:pt x="3821" y="931"/>
                    </a:cubicBezTo>
                    <a:cubicBezTo>
                      <a:pt x="4412" y="617"/>
                      <a:pt x="5015" y="441"/>
                      <a:pt x="5571" y="347"/>
                    </a:cubicBezTo>
                    <a:cubicBezTo>
                      <a:pt x="5972" y="284"/>
                      <a:pt x="6348" y="259"/>
                      <a:pt x="6692" y="259"/>
                    </a:cubicBezTo>
                    <a:cubicBezTo>
                      <a:pt x="7305" y="259"/>
                      <a:pt x="7818" y="338"/>
                      <a:pt x="8201" y="418"/>
                    </a:cubicBezTo>
                    <a:cubicBezTo>
                      <a:pt x="8350" y="452"/>
                      <a:pt x="8483" y="481"/>
                      <a:pt x="8597" y="508"/>
                    </a:cubicBezTo>
                    <a:cubicBezTo>
                      <a:pt x="8711" y="543"/>
                      <a:pt x="8808" y="570"/>
                      <a:pt x="8883" y="593"/>
                    </a:cubicBezTo>
                    <a:cubicBezTo>
                      <a:pt x="9036" y="640"/>
                      <a:pt x="9117" y="664"/>
                      <a:pt x="9117" y="664"/>
                    </a:cubicBezTo>
                    <a:cubicBezTo>
                      <a:pt x="9117" y="664"/>
                      <a:pt x="9039" y="633"/>
                      <a:pt x="8890" y="574"/>
                    </a:cubicBezTo>
                    <a:cubicBezTo>
                      <a:pt x="8816" y="543"/>
                      <a:pt x="8726" y="504"/>
                      <a:pt x="8617" y="461"/>
                    </a:cubicBezTo>
                    <a:cubicBezTo>
                      <a:pt x="8503" y="421"/>
                      <a:pt x="8370" y="378"/>
                      <a:pt x="8225" y="331"/>
                    </a:cubicBezTo>
                    <a:cubicBezTo>
                      <a:pt x="7731" y="185"/>
                      <a:pt x="7018" y="1"/>
                      <a:pt x="6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5"/>
              <p:cNvSpPr/>
              <p:nvPr/>
            </p:nvSpPr>
            <p:spPr>
              <a:xfrm flipH="1">
                <a:off x="6139462" y="1103387"/>
                <a:ext cx="2585963" cy="684906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5"/>
              <p:cNvSpPr/>
              <p:nvPr/>
            </p:nvSpPr>
            <p:spPr>
              <a:xfrm flipH="1">
                <a:off x="8026438" y="1224065"/>
                <a:ext cx="519244" cy="409898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6114" extrusionOk="0">
                    <a:moveTo>
                      <a:pt x="2052" y="1"/>
                    </a:moveTo>
                    <a:cubicBezTo>
                      <a:pt x="1530" y="1"/>
                      <a:pt x="992" y="58"/>
                      <a:pt x="443" y="139"/>
                    </a:cubicBezTo>
                    <a:cubicBezTo>
                      <a:pt x="5403" y="1631"/>
                      <a:pt x="7114" y="5280"/>
                      <a:pt x="7114" y="5280"/>
                    </a:cubicBezTo>
                    <a:cubicBezTo>
                      <a:pt x="4209" y="1839"/>
                      <a:pt x="1285" y="946"/>
                      <a:pt x="1" y="715"/>
                    </a:cubicBezTo>
                    <a:lnTo>
                      <a:pt x="1" y="715"/>
                    </a:lnTo>
                    <a:cubicBezTo>
                      <a:pt x="1027" y="2743"/>
                      <a:pt x="3054" y="4164"/>
                      <a:pt x="5215" y="4927"/>
                    </a:cubicBezTo>
                    <a:cubicBezTo>
                      <a:pt x="6100" y="5241"/>
                      <a:pt x="7051" y="5480"/>
                      <a:pt x="7744" y="6114"/>
                    </a:cubicBezTo>
                    <a:cubicBezTo>
                      <a:pt x="7027" y="4305"/>
                      <a:pt x="7196" y="2864"/>
                      <a:pt x="5007" y="993"/>
                    </a:cubicBezTo>
                    <a:cubicBezTo>
                      <a:pt x="4128" y="240"/>
                      <a:pt x="3125" y="1"/>
                      <a:pt x="2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5"/>
              <p:cNvSpPr/>
              <p:nvPr/>
            </p:nvSpPr>
            <p:spPr>
              <a:xfrm flipH="1">
                <a:off x="6342845" y="122811"/>
                <a:ext cx="497925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2785" extrusionOk="0">
                    <a:moveTo>
                      <a:pt x="3011" y="1"/>
                    </a:moveTo>
                    <a:cubicBezTo>
                      <a:pt x="1855" y="1"/>
                      <a:pt x="930" y="645"/>
                      <a:pt x="40" y="1447"/>
                    </a:cubicBezTo>
                    <a:cubicBezTo>
                      <a:pt x="1063" y="1140"/>
                      <a:pt x="2003" y="1026"/>
                      <a:pt x="2834" y="1026"/>
                    </a:cubicBezTo>
                    <a:cubicBezTo>
                      <a:pt x="5176" y="1026"/>
                      <a:pt x="6648" y="1928"/>
                      <a:pt x="6648" y="1928"/>
                    </a:cubicBezTo>
                    <a:cubicBezTo>
                      <a:pt x="5349" y="1546"/>
                      <a:pt x="4210" y="1409"/>
                      <a:pt x="3245" y="1409"/>
                    </a:cubicBezTo>
                    <a:cubicBezTo>
                      <a:pt x="1685" y="1409"/>
                      <a:pt x="581" y="1766"/>
                      <a:pt x="1" y="2015"/>
                    </a:cubicBezTo>
                    <a:cubicBezTo>
                      <a:pt x="945" y="2554"/>
                      <a:pt x="2037" y="2785"/>
                      <a:pt x="3142" y="2785"/>
                    </a:cubicBezTo>
                    <a:cubicBezTo>
                      <a:pt x="3851" y="2785"/>
                      <a:pt x="4566" y="2689"/>
                      <a:pt x="5250" y="2519"/>
                    </a:cubicBezTo>
                    <a:cubicBezTo>
                      <a:pt x="5841" y="2374"/>
                      <a:pt x="6441" y="2173"/>
                      <a:pt x="7043" y="2173"/>
                    </a:cubicBezTo>
                    <a:cubicBezTo>
                      <a:pt x="7171" y="2173"/>
                      <a:pt x="7299" y="2182"/>
                      <a:pt x="7427" y="2203"/>
                    </a:cubicBezTo>
                    <a:cubicBezTo>
                      <a:pt x="6171" y="1326"/>
                      <a:pt x="5658" y="304"/>
                      <a:pt x="3410" y="26"/>
                    </a:cubicBezTo>
                    <a:cubicBezTo>
                      <a:pt x="3274" y="9"/>
                      <a:pt x="3141" y="1"/>
                      <a:pt x="30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5"/>
              <p:cNvSpPr/>
              <p:nvPr/>
            </p:nvSpPr>
            <p:spPr>
              <a:xfrm flipH="1">
                <a:off x="7616803" y="940338"/>
                <a:ext cx="491086" cy="19100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5"/>
              <p:cNvSpPr/>
              <p:nvPr/>
            </p:nvSpPr>
            <p:spPr>
              <a:xfrm flipH="1">
                <a:off x="5933878" y="981167"/>
                <a:ext cx="321603" cy="415261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5"/>
              <p:cNvSpPr/>
              <p:nvPr/>
            </p:nvSpPr>
            <p:spPr>
              <a:xfrm flipH="1">
                <a:off x="6325008" y="921297"/>
                <a:ext cx="252750" cy="591918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5"/>
              <p:cNvSpPr/>
              <p:nvPr/>
            </p:nvSpPr>
            <p:spPr>
              <a:xfrm flipH="1">
                <a:off x="6150699" y="374693"/>
                <a:ext cx="538888" cy="43436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6479" extrusionOk="0">
                    <a:moveTo>
                      <a:pt x="2059" y="1"/>
                    </a:moveTo>
                    <a:cubicBezTo>
                      <a:pt x="1543" y="1"/>
                      <a:pt x="1011" y="51"/>
                      <a:pt x="470" y="125"/>
                    </a:cubicBezTo>
                    <a:cubicBezTo>
                      <a:pt x="5645" y="1754"/>
                      <a:pt x="7387" y="5597"/>
                      <a:pt x="7387" y="5597"/>
                    </a:cubicBezTo>
                    <a:cubicBezTo>
                      <a:pt x="4393" y="1957"/>
                      <a:pt x="1339" y="982"/>
                      <a:pt x="1" y="720"/>
                    </a:cubicBezTo>
                    <a:lnTo>
                      <a:pt x="1" y="720"/>
                    </a:lnTo>
                    <a:cubicBezTo>
                      <a:pt x="1050" y="2858"/>
                      <a:pt x="3152" y="4376"/>
                      <a:pt x="5403" y="5203"/>
                    </a:cubicBezTo>
                    <a:cubicBezTo>
                      <a:pt x="6323" y="5543"/>
                      <a:pt x="7317" y="5809"/>
                      <a:pt x="8037" y="6479"/>
                    </a:cubicBezTo>
                    <a:cubicBezTo>
                      <a:pt x="7309" y="4576"/>
                      <a:pt x="7505" y="3069"/>
                      <a:pt x="5242" y="1080"/>
                    </a:cubicBezTo>
                    <a:cubicBezTo>
                      <a:pt x="4302" y="256"/>
                      <a:pt x="3219" y="1"/>
                      <a:pt x="20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" name="Google Shape;1078;p55"/>
            <p:cNvGrpSpPr/>
            <p:nvPr/>
          </p:nvGrpSpPr>
          <p:grpSpPr>
            <a:xfrm rot="-6318141">
              <a:off x="5198136" y="1498377"/>
              <a:ext cx="845169" cy="262504"/>
              <a:chOff x="3776367" y="1366096"/>
              <a:chExt cx="845210" cy="262516"/>
            </a:xfrm>
          </p:grpSpPr>
          <p:sp>
            <p:nvSpPr>
              <p:cNvPr id="1079" name="Google Shape;1079;p55"/>
              <p:cNvSpPr/>
              <p:nvPr/>
            </p:nvSpPr>
            <p:spPr>
              <a:xfrm>
                <a:off x="3776367" y="1421228"/>
                <a:ext cx="783012" cy="207385"/>
              </a:xfrm>
              <a:custGeom>
                <a:avLst/>
                <a:gdLst/>
                <a:ahLst/>
                <a:cxnLst/>
                <a:rect l="l" t="t" r="r" b="b"/>
                <a:pathLst>
                  <a:path w="38572" h="10216" extrusionOk="0">
                    <a:moveTo>
                      <a:pt x="4591" y="1"/>
                    </a:moveTo>
                    <a:cubicBezTo>
                      <a:pt x="4343" y="1"/>
                      <a:pt x="4103" y="10"/>
                      <a:pt x="3872" y="26"/>
                    </a:cubicBezTo>
                    <a:cubicBezTo>
                      <a:pt x="3014" y="69"/>
                      <a:pt x="2286" y="248"/>
                      <a:pt x="1711" y="436"/>
                    </a:cubicBezTo>
                    <a:cubicBezTo>
                      <a:pt x="1566" y="488"/>
                      <a:pt x="1429" y="535"/>
                      <a:pt x="1304" y="577"/>
                    </a:cubicBezTo>
                    <a:cubicBezTo>
                      <a:pt x="1178" y="624"/>
                      <a:pt x="1061" y="683"/>
                      <a:pt x="956" y="730"/>
                    </a:cubicBezTo>
                    <a:cubicBezTo>
                      <a:pt x="740" y="828"/>
                      <a:pt x="560" y="911"/>
                      <a:pt x="427" y="996"/>
                    </a:cubicBezTo>
                    <a:cubicBezTo>
                      <a:pt x="149" y="1157"/>
                      <a:pt x="0" y="1243"/>
                      <a:pt x="0" y="1243"/>
                    </a:cubicBezTo>
                    <a:cubicBezTo>
                      <a:pt x="0" y="1243"/>
                      <a:pt x="161" y="1188"/>
                      <a:pt x="466" y="1083"/>
                    </a:cubicBezTo>
                    <a:cubicBezTo>
                      <a:pt x="611" y="1020"/>
                      <a:pt x="802" y="969"/>
                      <a:pt x="1026" y="914"/>
                    </a:cubicBezTo>
                    <a:cubicBezTo>
                      <a:pt x="1135" y="887"/>
                      <a:pt x="1253" y="851"/>
                      <a:pt x="1378" y="824"/>
                    </a:cubicBezTo>
                    <a:cubicBezTo>
                      <a:pt x="1507" y="801"/>
                      <a:pt x="1644" y="777"/>
                      <a:pt x="1789" y="750"/>
                    </a:cubicBezTo>
                    <a:cubicBezTo>
                      <a:pt x="2223" y="676"/>
                      <a:pt x="2729" y="627"/>
                      <a:pt x="3297" y="627"/>
                    </a:cubicBezTo>
                    <a:cubicBezTo>
                      <a:pt x="3483" y="627"/>
                      <a:pt x="3676" y="632"/>
                      <a:pt x="3876" y="644"/>
                    </a:cubicBezTo>
                    <a:cubicBezTo>
                      <a:pt x="4678" y="694"/>
                      <a:pt x="5574" y="848"/>
                      <a:pt x="6526" y="1114"/>
                    </a:cubicBezTo>
                    <a:cubicBezTo>
                      <a:pt x="7473" y="1384"/>
                      <a:pt x="8476" y="1775"/>
                      <a:pt x="9489" y="2277"/>
                    </a:cubicBezTo>
                    <a:cubicBezTo>
                      <a:pt x="10499" y="2781"/>
                      <a:pt x="11522" y="3424"/>
                      <a:pt x="12566" y="4116"/>
                    </a:cubicBezTo>
                    <a:cubicBezTo>
                      <a:pt x="13616" y="4813"/>
                      <a:pt x="14684" y="5573"/>
                      <a:pt x="15811" y="6320"/>
                    </a:cubicBezTo>
                    <a:cubicBezTo>
                      <a:pt x="16935" y="7068"/>
                      <a:pt x="18122" y="7804"/>
                      <a:pt x="19385" y="8427"/>
                    </a:cubicBezTo>
                    <a:cubicBezTo>
                      <a:pt x="20016" y="8740"/>
                      <a:pt x="20682" y="9018"/>
                      <a:pt x="21335" y="9253"/>
                    </a:cubicBezTo>
                    <a:cubicBezTo>
                      <a:pt x="22021" y="9503"/>
                      <a:pt x="22690" y="9683"/>
                      <a:pt x="23378" y="9836"/>
                    </a:cubicBezTo>
                    <a:cubicBezTo>
                      <a:pt x="24060" y="9992"/>
                      <a:pt x="24749" y="10098"/>
                      <a:pt x="25434" y="10153"/>
                    </a:cubicBezTo>
                    <a:cubicBezTo>
                      <a:pt x="25887" y="10192"/>
                      <a:pt x="26339" y="10215"/>
                      <a:pt x="26787" y="10215"/>
                    </a:cubicBezTo>
                    <a:cubicBezTo>
                      <a:pt x="27016" y="10215"/>
                      <a:pt x="27244" y="10209"/>
                      <a:pt x="27470" y="10196"/>
                    </a:cubicBezTo>
                    <a:cubicBezTo>
                      <a:pt x="28809" y="10141"/>
                      <a:pt x="30081" y="9891"/>
                      <a:pt x="31255" y="9495"/>
                    </a:cubicBezTo>
                    <a:cubicBezTo>
                      <a:pt x="31393" y="9448"/>
                      <a:pt x="31529" y="9401"/>
                      <a:pt x="31666" y="9354"/>
                    </a:cubicBezTo>
                    <a:cubicBezTo>
                      <a:pt x="31807" y="9296"/>
                      <a:pt x="31948" y="9240"/>
                      <a:pt x="32089" y="9182"/>
                    </a:cubicBezTo>
                    <a:cubicBezTo>
                      <a:pt x="32379" y="9072"/>
                      <a:pt x="32633" y="8944"/>
                      <a:pt x="32891" y="8818"/>
                    </a:cubicBezTo>
                    <a:cubicBezTo>
                      <a:pt x="33400" y="8552"/>
                      <a:pt x="33882" y="8277"/>
                      <a:pt x="34316" y="7976"/>
                    </a:cubicBezTo>
                    <a:cubicBezTo>
                      <a:pt x="35193" y="7381"/>
                      <a:pt x="35914" y="6723"/>
                      <a:pt x="36481" y="6093"/>
                    </a:cubicBezTo>
                    <a:cubicBezTo>
                      <a:pt x="37053" y="5463"/>
                      <a:pt x="37468" y="4844"/>
                      <a:pt x="37777" y="4328"/>
                    </a:cubicBezTo>
                    <a:cubicBezTo>
                      <a:pt x="38082" y="3803"/>
                      <a:pt x="38275" y="3368"/>
                      <a:pt x="38396" y="3071"/>
                    </a:cubicBezTo>
                    <a:cubicBezTo>
                      <a:pt x="38510" y="2774"/>
                      <a:pt x="38572" y="2613"/>
                      <a:pt x="38572" y="2613"/>
                    </a:cubicBezTo>
                    <a:lnTo>
                      <a:pt x="38572" y="2613"/>
                    </a:lnTo>
                    <a:cubicBezTo>
                      <a:pt x="38571" y="2613"/>
                      <a:pt x="38481" y="2758"/>
                      <a:pt x="38313" y="3028"/>
                    </a:cubicBezTo>
                    <a:cubicBezTo>
                      <a:pt x="38145" y="3298"/>
                      <a:pt x="37875" y="3682"/>
                      <a:pt x="37511" y="4140"/>
                    </a:cubicBezTo>
                    <a:cubicBezTo>
                      <a:pt x="37139" y="4594"/>
                      <a:pt x="36654" y="5115"/>
                      <a:pt x="36043" y="5647"/>
                    </a:cubicBezTo>
                    <a:cubicBezTo>
                      <a:pt x="35433" y="6176"/>
                      <a:pt x="34688" y="6700"/>
                      <a:pt x="33827" y="7177"/>
                    </a:cubicBezTo>
                    <a:cubicBezTo>
                      <a:pt x="33397" y="7417"/>
                      <a:pt x="32931" y="7628"/>
                      <a:pt x="32445" y="7824"/>
                    </a:cubicBezTo>
                    <a:cubicBezTo>
                      <a:pt x="32195" y="7910"/>
                      <a:pt x="31944" y="8023"/>
                      <a:pt x="31693" y="8098"/>
                    </a:cubicBezTo>
                    <a:cubicBezTo>
                      <a:pt x="31568" y="8137"/>
                      <a:pt x="31443" y="8180"/>
                      <a:pt x="31314" y="8219"/>
                    </a:cubicBezTo>
                    <a:cubicBezTo>
                      <a:pt x="31177" y="8258"/>
                      <a:pt x="31036" y="8297"/>
                      <a:pt x="30895" y="8333"/>
                    </a:cubicBezTo>
                    <a:cubicBezTo>
                      <a:pt x="30367" y="8469"/>
                      <a:pt x="29795" y="8583"/>
                      <a:pt x="29219" y="8646"/>
                    </a:cubicBezTo>
                    <a:cubicBezTo>
                      <a:pt x="28671" y="8712"/>
                      <a:pt x="28105" y="8751"/>
                      <a:pt x="27532" y="8751"/>
                    </a:cubicBezTo>
                    <a:cubicBezTo>
                      <a:pt x="27499" y="8751"/>
                      <a:pt x="27467" y="8751"/>
                      <a:pt x="27434" y="8751"/>
                    </a:cubicBezTo>
                    <a:cubicBezTo>
                      <a:pt x="26225" y="8751"/>
                      <a:pt x="24972" y="8599"/>
                      <a:pt x="23731" y="8297"/>
                    </a:cubicBezTo>
                    <a:cubicBezTo>
                      <a:pt x="23116" y="8149"/>
                      <a:pt x="22486" y="7957"/>
                      <a:pt x="21903" y="7737"/>
                    </a:cubicBezTo>
                    <a:cubicBezTo>
                      <a:pt x="21280" y="7511"/>
                      <a:pt x="20693" y="7260"/>
                      <a:pt x="20106" y="6966"/>
                    </a:cubicBezTo>
                    <a:cubicBezTo>
                      <a:pt x="18928" y="6395"/>
                      <a:pt x="17793" y="5697"/>
                      <a:pt x="16669" y="4993"/>
                    </a:cubicBezTo>
                    <a:cubicBezTo>
                      <a:pt x="15553" y="4284"/>
                      <a:pt x="14445" y="3560"/>
                      <a:pt x="13334" y="2895"/>
                    </a:cubicBezTo>
                    <a:cubicBezTo>
                      <a:pt x="12226" y="2226"/>
                      <a:pt x="11106" y="1639"/>
                      <a:pt x="9990" y="1173"/>
                    </a:cubicBezTo>
                    <a:cubicBezTo>
                      <a:pt x="8879" y="703"/>
                      <a:pt x="7771" y="394"/>
                      <a:pt x="6734" y="206"/>
                    </a:cubicBezTo>
                    <a:cubicBezTo>
                      <a:pt x="5980" y="63"/>
                      <a:pt x="5258" y="1"/>
                      <a:pt x="4591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5"/>
              <p:cNvSpPr/>
              <p:nvPr/>
            </p:nvSpPr>
            <p:spPr>
              <a:xfrm>
                <a:off x="3963340" y="1371861"/>
                <a:ext cx="148697" cy="5783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2849" extrusionOk="0">
                    <a:moveTo>
                      <a:pt x="2842" y="1"/>
                    </a:moveTo>
                    <a:cubicBezTo>
                      <a:pt x="1869" y="1"/>
                      <a:pt x="990" y="462"/>
                      <a:pt x="118" y="1044"/>
                    </a:cubicBezTo>
                    <a:cubicBezTo>
                      <a:pt x="665" y="960"/>
                      <a:pt x="1182" y="924"/>
                      <a:pt x="1669" y="924"/>
                    </a:cubicBezTo>
                    <a:cubicBezTo>
                      <a:pt x="4769" y="924"/>
                      <a:pt x="6597" y="2407"/>
                      <a:pt x="6597" y="2407"/>
                    </a:cubicBezTo>
                    <a:cubicBezTo>
                      <a:pt x="4750" y="1585"/>
                      <a:pt x="3181" y="1350"/>
                      <a:pt x="1991" y="1350"/>
                    </a:cubicBezTo>
                    <a:cubicBezTo>
                      <a:pt x="1101" y="1350"/>
                      <a:pt x="424" y="1481"/>
                      <a:pt x="0" y="1596"/>
                    </a:cubicBezTo>
                    <a:cubicBezTo>
                      <a:pt x="1161" y="2478"/>
                      <a:pt x="2666" y="2849"/>
                      <a:pt x="4161" y="2849"/>
                    </a:cubicBezTo>
                    <a:cubicBezTo>
                      <a:pt x="4486" y="2849"/>
                      <a:pt x="4809" y="2831"/>
                      <a:pt x="5129" y="2798"/>
                    </a:cubicBezTo>
                    <a:cubicBezTo>
                      <a:pt x="5586" y="2749"/>
                      <a:pt x="6054" y="2671"/>
                      <a:pt x="6512" y="2671"/>
                    </a:cubicBezTo>
                    <a:cubicBezTo>
                      <a:pt x="6788" y="2671"/>
                      <a:pt x="7060" y="2699"/>
                      <a:pt x="7325" y="2779"/>
                    </a:cubicBezTo>
                    <a:cubicBezTo>
                      <a:pt x="6205" y="1749"/>
                      <a:pt x="5838" y="684"/>
                      <a:pt x="3653" y="109"/>
                    </a:cubicBezTo>
                    <a:cubicBezTo>
                      <a:pt x="3375" y="34"/>
                      <a:pt x="3105" y="1"/>
                      <a:pt x="284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5"/>
              <p:cNvSpPr/>
              <p:nvPr/>
            </p:nvSpPr>
            <p:spPr>
              <a:xfrm>
                <a:off x="4524198" y="1384223"/>
                <a:ext cx="97379" cy="12573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6194" extrusionOk="0">
                    <a:moveTo>
                      <a:pt x="4796" y="0"/>
                    </a:moveTo>
                    <a:cubicBezTo>
                      <a:pt x="3398" y="600"/>
                      <a:pt x="2275" y="497"/>
                      <a:pt x="850" y="2252"/>
                    </a:cubicBezTo>
                    <a:cubicBezTo>
                      <a:pt x="1" y="3305"/>
                      <a:pt x="36" y="4546"/>
                      <a:pt x="251" y="5858"/>
                    </a:cubicBezTo>
                    <a:cubicBezTo>
                      <a:pt x="1343" y="1931"/>
                      <a:pt x="4153" y="514"/>
                      <a:pt x="4154" y="513"/>
                    </a:cubicBezTo>
                    <a:lnTo>
                      <a:pt x="4154" y="513"/>
                    </a:lnTo>
                    <a:cubicBezTo>
                      <a:pt x="1519" y="2862"/>
                      <a:pt x="870" y="5180"/>
                      <a:pt x="706" y="6194"/>
                    </a:cubicBezTo>
                    <a:cubicBezTo>
                      <a:pt x="2267" y="5348"/>
                      <a:pt x="3348" y="3724"/>
                      <a:pt x="3911" y="2013"/>
                    </a:cubicBezTo>
                    <a:cubicBezTo>
                      <a:pt x="4142" y="1312"/>
                      <a:pt x="4314" y="557"/>
                      <a:pt x="4796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5"/>
              <p:cNvSpPr/>
              <p:nvPr/>
            </p:nvSpPr>
            <p:spPr>
              <a:xfrm>
                <a:off x="4426621" y="1366096"/>
                <a:ext cx="76531" cy="17922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882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079" y="1414"/>
                      <a:pt x="834" y="1935"/>
                      <a:pt x="309" y="4585"/>
                    </a:cubicBezTo>
                    <a:cubicBezTo>
                      <a:pt x="0" y="6171"/>
                      <a:pt x="732" y="7466"/>
                      <a:pt x="1695" y="8727"/>
                    </a:cubicBezTo>
                    <a:cubicBezTo>
                      <a:pt x="651" y="3971"/>
                      <a:pt x="2830" y="902"/>
                      <a:pt x="2830" y="902"/>
                    </a:cubicBezTo>
                    <a:lnTo>
                      <a:pt x="2830" y="902"/>
                    </a:lnTo>
                    <a:cubicBezTo>
                      <a:pt x="1359" y="4855"/>
                      <a:pt x="1966" y="7670"/>
                      <a:pt x="2360" y="8829"/>
                    </a:cubicBezTo>
                    <a:cubicBezTo>
                      <a:pt x="3540" y="7060"/>
                      <a:pt x="3770" y="4746"/>
                      <a:pt x="3410" y="2620"/>
                    </a:cubicBezTo>
                    <a:cubicBezTo>
                      <a:pt x="3261" y="1751"/>
                      <a:pt x="3023" y="859"/>
                      <a:pt x="32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83" name="Google Shape;10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19" flipH="1">
            <a:off x="5385961" y="2240698"/>
            <a:ext cx="2115924" cy="5959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57;p37"/>
          <p:cNvSpPr txBox="1">
            <a:spLocks/>
          </p:cNvSpPr>
          <p:nvPr/>
        </p:nvSpPr>
        <p:spPr>
          <a:xfrm>
            <a:off x="3286116" y="1000114"/>
            <a:ext cx="2342278" cy="46644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ton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nton"/>
                <a:sym typeface="Anton"/>
              </a:rPr>
              <a:t>資料來源</a:t>
            </a:r>
          </a:p>
        </p:txBody>
      </p:sp>
      <p:pic>
        <p:nvPicPr>
          <p:cNvPr id="37" name="圖片 36" descr="png-transparent-pexels-logo-thumbnai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777" y="2307756"/>
            <a:ext cx="504618" cy="504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圖片 37" descr="b51d4d76-9432-4351-94cf-41874458342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806" y="2291062"/>
            <a:ext cx="504618" cy="504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文字方塊 38"/>
          <p:cNvSpPr txBox="1"/>
          <p:nvPr/>
        </p:nvSpPr>
        <p:spPr>
          <a:xfrm>
            <a:off x="3042264" y="1729408"/>
            <a:ext cx="1000132" cy="461665"/>
          </a:xfrm>
          <a:prstGeom prst="rect">
            <a:avLst/>
          </a:prstGeom>
          <a:noFill/>
          <a:ln w="28575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圖片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4615574" y="1720401"/>
            <a:ext cx="1571636" cy="461665"/>
          </a:xfrm>
          <a:prstGeom prst="rect">
            <a:avLst/>
          </a:prstGeom>
          <a:noFill/>
          <a:ln w="28575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網頁參考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ADCF63-6C07-43B5-B83F-EFF9B38E5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020" y="2993745"/>
            <a:ext cx="1152620" cy="370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0D6AD5-1AFE-4122-9A7B-5A5CFBF0F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320" y="2243654"/>
            <a:ext cx="505359" cy="477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D57E01-2A68-4EE5-9EF5-AEE37D00D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626" y="2850044"/>
            <a:ext cx="1355053" cy="540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CF85F55-9CD8-4937-814F-47E4E462E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933" y="2256088"/>
            <a:ext cx="787589" cy="48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3">
            <a:off x="6932912" y="104329"/>
            <a:ext cx="1850200" cy="523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10">
            <a:off x="356275" y="122572"/>
            <a:ext cx="1844150" cy="51938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977DB71-770D-46B1-BDAC-95F44FDA30A4}"/>
              </a:ext>
            </a:extLst>
          </p:cNvPr>
          <p:cNvSpPr/>
          <p:nvPr/>
        </p:nvSpPr>
        <p:spPr>
          <a:xfrm>
            <a:off x="2267744" y="3651870"/>
            <a:ext cx="45365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4932040" y="3926796"/>
            <a:ext cx="1054072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958088" y="2415320"/>
            <a:ext cx="1054072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331640" y="3926796"/>
            <a:ext cx="928694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331640" y="2415320"/>
            <a:ext cx="928694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9" name="Google Shape;589;p39"/>
          <p:cNvSpPr txBox="1">
            <a:spLocks noGrp="1"/>
          </p:cNvSpPr>
          <p:nvPr>
            <p:ph type="title" idx="2"/>
          </p:nvPr>
        </p:nvSpPr>
        <p:spPr>
          <a:xfrm>
            <a:off x="2285948" y="1877249"/>
            <a:ext cx="22686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選題動機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39"/>
          <p:cNvSpPr txBox="1">
            <a:spLocks noGrp="1"/>
          </p:cNvSpPr>
          <p:nvPr>
            <p:ph type="title" idx="7"/>
          </p:nvPr>
        </p:nvSpPr>
        <p:spPr>
          <a:xfrm>
            <a:off x="2285948" y="3392175"/>
            <a:ext cx="22680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1" name="Google Shape;591;p39"/>
          <p:cNvSpPr txBox="1">
            <a:spLocks noGrp="1"/>
          </p:cNvSpPr>
          <p:nvPr>
            <p:ph type="subTitle" idx="9"/>
          </p:nvPr>
        </p:nvSpPr>
        <p:spPr>
          <a:xfrm>
            <a:off x="2285948" y="3926138"/>
            <a:ext cx="2268000" cy="22145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39"/>
          <p:cNvSpPr txBox="1">
            <a:spLocks noGrp="1"/>
          </p:cNvSpPr>
          <p:nvPr>
            <p:ph type="title" idx="13"/>
          </p:nvPr>
        </p:nvSpPr>
        <p:spPr>
          <a:xfrm>
            <a:off x="5987123" y="3392175"/>
            <a:ext cx="22680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3" name="Google Shape;593;p39"/>
          <p:cNvSpPr txBox="1">
            <a:spLocks noGrp="1"/>
          </p:cNvSpPr>
          <p:nvPr>
            <p:ph type="subTitle" idx="15"/>
          </p:nvPr>
        </p:nvSpPr>
        <p:spPr>
          <a:xfrm>
            <a:off x="5987123" y="3926138"/>
            <a:ext cx="2268000" cy="21431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39"/>
          <p:cNvSpPr txBox="1">
            <a:spLocks noGrp="1"/>
          </p:cNvSpPr>
          <p:nvPr>
            <p:ph type="title"/>
          </p:nvPr>
        </p:nvSpPr>
        <p:spPr>
          <a:xfrm>
            <a:off x="2771800" y="379197"/>
            <a:ext cx="39290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緣聲音樂工作室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5" name="Google Shape;595;p39"/>
          <p:cNvSpPr txBox="1">
            <a:spLocks noGrp="1"/>
          </p:cNvSpPr>
          <p:nvPr>
            <p:ph type="title" idx="3"/>
          </p:nvPr>
        </p:nvSpPr>
        <p:spPr>
          <a:xfrm>
            <a:off x="1403078" y="1838112"/>
            <a:ext cx="853359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" name="Google Shape;596;p39"/>
          <p:cNvSpPr txBox="1">
            <a:spLocks noGrp="1"/>
          </p:cNvSpPr>
          <p:nvPr>
            <p:ph type="subTitle" idx="1"/>
          </p:nvPr>
        </p:nvSpPr>
        <p:spPr>
          <a:xfrm>
            <a:off x="2285948" y="2411212"/>
            <a:ext cx="2268000" cy="22711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39"/>
          <p:cNvSpPr txBox="1">
            <a:spLocks noGrp="1"/>
          </p:cNvSpPr>
          <p:nvPr>
            <p:ph type="title" idx="4"/>
          </p:nvPr>
        </p:nvSpPr>
        <p:spPr>
          <a:xfrm>
            <a:off x="5987123" y="1877249"/>
            <a:ext cx="22680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 idx="5"/>
          </p:nvPr>
        </p:nvSpPr>
        <p:spPr>
          <a:xfrm>
            <a:off x="4974978" y="1838112"/>
            <a:ext cx="982634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6"/>
          </p:nvPr>
        </p:nvSpPr>
        <p:spPr>
          <a:xfrm>
            <a:off x="5987123" y="2411212"/>
            <a:ext cx="2268000" cy="22711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8"/>
          </p:nvPr>
        </p:nvSpPr>
        <p:spPr>
          <a:xfrm>
            <a:off x="1331640" y="3357261"/>
            <a:ext cx="1000132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1" name="Google Shape;601;p39"/>
          <p:cNvSpPr txBox="1">
            <a:spLocks noGrp="1"/>
          </p:cNvSpPr>
          <p:nvPr>
            <p:ph type="title" idx="14"/>
          </p:nvPr>
        </p:nvSpPr>
        <p:spPr>
          <a:xfrm>
            <a:off x="4903540" y="3357261"/>
            <a:ext cx="1054072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2" name="Google Shape;602;p39"/>
          <p:cNvGrpSpPr/>
          <p:nvPr/>
        </p:nvGrpSpPr>
        <p:grpSpPr>
          <a:xfrm>
            <a:off x="1545954" y="2629634"/>
            <a:ext cx="595566" cy="230148"/>
            <a:chOff x="2328628" y="3853141"/>
            <a:chExt cx="1302671" cy="503398"/>
          </a:xfrm>
        </p:grpSpPr>
        <p:sp>
          <p:nvSpPr>
            <p:cNvPr id="603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0" name="Google Shape;6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6559" y="-912275"/>
            <a:ext cx="2142134" cy="605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字方塊 43"/>
          <p:cNvSpPr txBox="1"/>
          <p:nvPr/>
        </p:nvSpPr>
        <p:spPr>
          <a:xfrm>
            <a:off x="3128990" y="928676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pc="500" dirty="0" err="1">
                <a:solidFill>
                  <a:schemeClr val="tx1">
                    <a:lumMod val="75000"/>
                  </a:schemeClr>
                </a:solidFill>
                <a:latin typeface="Yu Gothic UI Semibold" pitchFamily="34" charset="-128"/>
                <a:ea typeface="Yu Gothic UI Semibold" pitchFamily="34" charset="-128"/>
              </a:rPr>
              <a:t>YuanSheng</a:t>
            </a:r>
            <a:r>
              <a:rPr lang="en-US" altLang="zh-TW" spc="500" dirty="0">
                <a:solidFill>
                  <a:schemeClr val="tx1">
                    <a:lumMod val="75000"/>
                  </a:schemeClr>
                </a:solidFill>
                <a:latin typeface="Yu Gothic UI Semibold" pitchFamily="34" charset="-128"/>
                <a:ea typeface="Yu Gothic UI Semibold" pitchFamily="34" charset="-128"/>
              </a:rPr>
              <a:t>   Studio</a:t>
            </a:r>
            <a:endParaRPr lang="zh-TW" altLang="en-US" spc="500" dirty="0">
              <a:solidFill>
                <a:schemeClr val="tx1">
                  <a:lumMod val="75000"/>
                </a:schemeClr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  <p:cxnSp>
        <p:nvCxnSpPr>
          <p:cNvPr id="46" name="直線接點 45"/>
          <p:cNvCxnSpPr/>
          <p:nvPr/>
        </p:nvCxnSpPr>
        <p:spPr>
          <a:xfrm rot="10800000" flipH="1">
            <a:off x="3057552" y="949112"/>
            <a:ext cx="3357586" cy="1588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602;p39"/>
          <p:cNvGrpSpPr/>
          <p:nvPr/>
        </p:nvGrpSpPr>
        <p:grpSpPr>
          <a:xfrm>
            <a:off x="1545954" y="4141110"/>
            <a:ext cx="595566" cy="230148"/>
            <a:chOff x="2328628" y="3853141"/>
            <a:chExt cx="1302671" cy="503398"/>
          </a:xfrm>
        </p:grpSpPr>
        <p:sp>
          <p:nvSpPr>
            <p:cNvPr id="51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602;p39"/>
          <p:cNvGrpSpPr/>
          <p:nvPr/>
        </p:nvGrpSpPr>
        <p:grpSpPr>
          <a:xfrm>
            <a:off x="5189292" y="2629634"/>
            <a:ext cx="595566" cy="230148"/>
            <a:chOff x="2328628" y="3853141"/>
            <a:chExt cx="1302671" cy="503398"/>
          </a:xfrm>
        </p:grpSpPr>
        <p:sp>
          <p:nvSpPr>
            <p:cNvPr id="59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02;p39"/>
          <p:cNvGrpSpPr/>
          <p:nvPr/>
        </p:nvGrpSpPr>
        <p:grpSpPr>
          <a:xfrm>
            <a:off x="5189292" y="4141110"/>
            <a:ext cx="595566" cy="230148"/>
            <a:chOff x="2328628" y="3853141"/>
            <a:chExt cx="1302671" cy="503398"/>
          </a:xfrm>
        </p:grpSpPr>
        <p:sp>
          <p:nvSpPr>
            <p:cNvPr id="66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4958088" y="2415320"/>
            <a:ext cx="1054072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331640" y="3926796"/>
            <a:ext cx="928694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331640" y="2415320"/>
            <a:ext cx="928694" cy="2143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9" name="Google Shape;589;p39"/>
          <p:cNvSpPr txBox="1">
            <a:spLocks noGrp="1"/>
          </p:cNvSpPr>
          <p:nvPr>
            <p:ph type="title" idx="2"/>
          </p:nvPr>
        </p:nvSpPr>
        <p:spPr>
          <a:xfrm>
            <a:off x="2285948" y="1877249"/>
            <a:ext cx="22686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39"/>
          <p:cNvSpPr txBox="1">
            <a:spLocks noGrp="1"/>
          </p:cNvSpPr>
          <p:nvPr>
            <p:ph type="title" idx="7"/>
          </p:nvPr>
        </p:nvSpPr>
        <p:spPr>
          <a:xfrm>
            <a:off x="2285948" y="3392175"/>
            <a:ext cx="22680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1" name="Google Shape;591;p39"/>
          <p:cNvSpPr txBox="1">
            <a:spLocks noGrp="1"/>
          </p:cNvSpPr>
          <p:nvPr>
            <p:ph type="subTitle" idx="9"/>
          </p:nvPr>
        </p:nvSpPr>
        <p:spPr>
          <a:xfrm>
            <a:off x="2285948" y="3926138"/>
            <a:ext cx="2268000" cy="22145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39"/>
          <p:cNvSpPr txBox="1">
            <a:spLocks noGrp="1"/>
          </p:cNvSpPr>
          <p:nvPr>
            <p:ph type="title"/>
          </p:nvPr>
        </p:nvSpPr>
        <p:spPr>
          <a:xfrm>
            <a:off x="2771800" y="379197"/>
            <a:ext cx="39290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緣聲音樂工作室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95" name="Google Shape;595;p39"/>
          <p:cNvSpPr txBox="1">
            <a:spLocks noGrp="1"/>
          </p:cNvSpPr>
          <p:nvPr>
            <p:ph type="title" idx="3"/>
          </p:nvPr>
        </p:nvSpPr>
        <p:spPr>
          <a:xfrm>
            <a:off x="1389712" y="1851670"/>
            <a:ext cx="950411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" name="Google Shape;596;p39"/>
          <p:cNvSpPr txBox="1">
            <a:spLocks noGrp="1"/>
          </p:cNvSpPr>
          <p:nvPr>
            <p:ph type="subTitle" idx="1"/>
          </p:nvPr>
        </p:nvSpPr>
        <p:spPr>
          <a:xfrm>
            <a:off x="2285948" y="2411212"/>
            <a:ext cx="2268000" cy="22711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39"/>
          <p:cNvSpPr txBox="1">
            <a:spLocks noGrp="1"/>
          </p:cNvSpPr>
          <p:nvPr>
            <p:ph type="title" idx="4"/>
          </p:nvPr>
        </p:nvSpPr>
        <p:spPr>
          <a:xfrm>
            <a:off x="5987123" y="1877249"/>
            <a:ext cx="2268000" cy="527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遇到的困難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 idx="5"/>
          </p:nvPr>
        </p:nvSpPr>
        <p:spPr>
          <a:xfrm>
            <a:off x="4974978" y="1838112"/>
            <a:ext cx="982634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6"/>
          </p:nvPr>
        </p:nvSpPr>
        <p:spPr>
          <a:xfrm>
            <a:off x="5987123" y="2411212"/>
            <a:ext cx="2268000" cy="22711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39"/>
          <p:cNvSpPr txBox="1">
            <a:spLocks noGrp="1"/>
          </p:cNvSpPr>
          <p:nvPr>
            <p:ph type="title" idx="8"/>
          </p:nvPr>
        </p:nvSpPr>
        <p:spPr>
          <a:xfrm>
            <a:off x="1331640" y="3357261"/>
            <a:ext cx="1000132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5400" spc="3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sz="5400" spc="3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2" name="Google Shape;602;p39"/>
          <p:cNvGrpSpPr/>
          <p:nvPr/>
        </p:nvGrpSpPr>
        <p:grpSpPr>
          <a:xfrm>
            <a:off x="1545954" y="2629634"/>
            <a:ext cx="595566" cy="230148"/>
            <a:chOff x="2328628" y="3853141"/>
            <a:chExt cx="1302671" cy="503398"/>
          </a:xfrm>
        </p:grpSpPr>
        <p:sp>
          <p:nvSpPr>
            <p:cNvPr id="603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0" name="Google Shape;6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6559" y="-912275"/>
            <a:ext cx="2142134" cy="605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字方塊 43"/>
          <p:cNvSpPr txBox="1"/>
          <p:nvPr/>
        </p:nvSpPr>
        <p:spPr>
          <a:xfrm>
            <a:off x="3128990" y="928676"/>
            <a:ext cx="3357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pc="500" dirty="0" err="1">
                <a:solidFill>
                  <a:schemeClr val="tx1">
                    <a:lumMod val="75000"/>
                  </a:schemeClr>
                </a:solidFill>
                <a:latin typeface="Yu Gothic UI Semibold" pitchFamily="34" charset="-128"/>
                <a:ea typeface="Yu Gothic UI Semibold" pitchFamily="34" charset="-128"/>
              </a:rPr>
              <a:t>YuanSheng</a:t>
            </a:r>
            <a:r>
              <a:rPr lang="en-US" altLang="zh-TW" spc="500" dirty="0">
                <a:solidFill>
                  <a:schemeClr val="tx1">
                    <a:lumMod val="75000"/>
                  </a:schemeClr>
                </a:solidFill>
                <a:latin typeface="Yu Gothic UI Semibold" pitchFamily="34" charset="-128"/>
                <a:ea typeface="Yu Gothic UI Semibold" pitchFamily="34" charset="-128"/>
              </a:rPr>
              <a:t>   Studio</a:t>
            </a:r>
            <a:endParaRPr lang="zh-TW" altLang="en-US" spc="500" dirty="0">
              <a:solidFill>
                <a:schemeClr val="tx1">
                  <a:lumMod val="75000"/>
                </a:schemeClr>
              </a:solidFill>
              <a:latin typeface="Yu Gothic UI Semibold" pitchFamily="34" charset="-128"/>
              <a:ea typeface="Yu Gothic UI Semibold" pitchFamily="34" charset="-128"/>
            </a:endParaRPr>
          </a:p>
        </p:txBody>
      </p:sp>
      <p:cxnSp>
        <p:nvCxnSpPr>
          <p:cNvPr id="46" name="直線接點 45"/>
          <p:cNvCxnSpPr/>
          <p:nvPr/>
        </p:nvCxnSpPr>
        <p:spPr>
          <a:xfrm rot="10800000" flipH="1">
            <a:off x="3057552" y="949112"/>
            <a:ext cx="3357586" cy="1588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602;p39"/>
          <p:cNvGrpSpPr/>
          <p:nvPr/>
        </p:nvGrpSpPr>
        <p:grpSpPr>
          <a:xfrm>
            <a:off x="1545954" y="4141110"/>
            <a:ext cx="595566" cy="230148"/>
            <a:chOff x="2328628" y="3853141"/>
            <a:chExt cx="1302671" cy="503398"/>
          </a:xfrm>
        </p:grpSpPr>
        <p:sp>
          <p:nvSpPr>
            <p:cNvPr id="51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602;p39"/>
          <p:cNvGrpSpPr/>
          <p:nvPr/>
        </p:nvGrpSpPr>
        <p:grpSpPr>
          <a:xfrm>
            <a:off x="5189292" y="2629634"/>
            <a:ext cx="595566" cy="230148"/>
            <a:chOff x="2328628" y="3853141"/>
            <a:chExt cx="1302671" cy="503398"/>
          </a:xfrm>
        </p:grpSpPr>
        <p:sp>
          <p:nvSpPr>
            <p:cNvPr id="59" name="Google Shape;603;p39"/>
            <p:cNvSpPr/>
            <p:nvPr/>
          </p:nvSpPr>
          <p:spPr>
            <a:xfrm>
              <a:off x="3424666" y="3879773"/>
              <a:ext cx="136619" cy="123911"/>
            </a:xfrm>
            <a:custGeom>
              <a:avLst/>
              <a:gdLst/>
              <a:ahLst/>
              <a:cxnLst/>
              <a:rect l="l" t="t" r="r" b="b"/>
              <a:pathLst>
                <a:path w="6730" h="6104" extrusionOk="0">
                  <a:moveTo>
                    <a:pt x="1" y="102"/>
                  </a:moveTo>
                  <a:lnTo>
                    <a:pt x="1" y="102"/>
                  </a:lnTo>
                  <a:cubicBezTo>
                    <a:pt x="697" y="611"/>
                    <a:pt x="1089" y="1426"/>
                    <a:pt x="1531" y="2169"/>
                  </a:cubicBezTo>
                  <a:cubicBezTo>
                    <a:pt x="2616" y="3977"/>
                    <a:pt x="4276" y="5547"/>
                    <a:pt x="6292" y="6103"/>
                  </a:cubicBezTo>
                  <a:cubicBezTo>
                    <a:pt x="5850" y="4987"/>
                    <a:pt x="4507" y="2510"/>
                    <a:pt x="870" y="517"/>
                  </a:cubicBezTo>
                  <a:lnTo>
                    <a:pt x="870" y="517"/>
                  </a:lnTo>
                  <a:cubicBezTo>
                    <a:pt x="871" y="517"/>
                    <a:pt x="4475" y="1394"/>
                    <a:pt x="6730" y="5598"/>
                  </a:cubicBezTo>
                  <a:cubicBezTo>
                    <a:pt x="6648" y="4040"/>
                    <a:pt x="6374" y="2607"/>
                    <a:pt x="5121" y="1632"/>
                  </a:cubicBezTo>
                  <a:cubicBezTo>
                    <a:pt x="3035" y="0"/>
                    <a:pt x="1763" y="416"/>
                    <a:pt x="1" y="10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4;p39"/>
            <p:cNvSpPr/>
            <p:nvPr/>
          </p:nvSpPr>
          <p:spPr>
            <a:xfrm>
              <a:off x="3331048" y="3918970"/>
              <a:ext cx="131158" cy="65285"/>
            </a:xfrm>
            <a:custGeom>
              <a:avLst/>
              <a:gdLst/>
              <a:ahLst/>
              <a:cxnLst/>
              <a:rect l="l" t="t" r="r" b="b"/>
              <a:pathLst>
                <a:path w="6461" h="3216" extrusionOk="0">
                  <a:moveTo>
                    <a:pt x="2667" y="0"/>
                  </a:moveTo>
                  <a:cubicBezTo>
                    <a:pt x="1657" y="0"/>
                    <a:pt x="968" y="379"/>
                    <a:pt x="1" y="563"/>
                  </a:cubicBezTo>
                  <a:cubicBezTo>
                    <a:pt x="655" y="739"/>
                    <a:pt x="1168" y="1228"/>
                    <a:pt x="1700" y="1647"/>
                  </a:cubicBezTo>
                  <a:cubicBezTo>
                    <a:pt x="2875" y="2568"/>
                    <a:pt x="4335" y="3216"/>
                    <a:pt x="5810" y="3216"/>
                  </a:cubicBezTo>
                  <a:cubicBezTo>
                    <a:pt x="5967" y="3216"/>
                    <a:pt x="6124" y="3208"/>
                    <a:pt x="6281" y="3193"/>
                  </a:cubicBezTo>
                  <a:cubicBezTo>
                    <a:pt x="5643" y="2501"/>
                    <a:pt x="3970" y="1064"/>
                    <a:pt x="752" y="626"/>
                  </a:cubicBezTo>
                  <a:cubicBezTo>
                    <a:pt x="752" y="626"/>
                    <a:pt x="907" y="606"/>
                    <a:pt x="1180" y="606"/>
                  </a:cubicBezTo>
                  <a:cubicBezTo>
                    <a:pt x="2085" y="606"/>
                    <a:pt x="4289" y="823"/>
                    <a:pt x="6460" y="2700"/>
                  </a:cubicBezTo>
                  <a:cubicBezTo>
                    <a:pt x="5963" y="1585"/>
                    <a:pt x="5361" y="613"/>
                    <a:pt x="4174" y="250"/>
                  </a:cubicBezTo>
                  <a:cubicBezTo>
                    <a:pt x="3583" y="69"/>
                    <a:pt x="3096" y="0"/>
                    <a:pt x="266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5;p39"/>
            <p:cNvSpPr/>
            <p:nvPr/>
          </p:nvSpPr>
          <p:spPr>
            <a:xfrm>
              <a:off x="2907755" y="3853141"/>
              <a:ext cx="98475" cy="204908"/>
            </a:xfrm>
            <a:custGeom>
              <a:avLst/>
              <a:gdLst/>
              <a:ahLst/>
              <a:cxnLst/>
              <a:rect l="l" t="t" r="r" b="b"/>
              <a:pathLst>
                <a:path w="4851" h="10094" extrusionOk="0">
                  <a:moveTo>
                    <a:pt x="1" y="1"/>
                  </a:moveTo>
                  <a:lnTo>
                    <a:pt x="1" y="1"/>
                  </a:lnTo>
                  <a:cubicBezTo>
                    <a:pt x="381" y="964"/>
                    <a:pt x="255" y="2040"/>
                    <a:pt x="231" y="3074"/>
                  </a:cubicBezTo>
                  <a:cubicBezTo>
                    <a:pt x="177" y="5598"/>
                    <a:pt x="850" y="8245"/>
                    <a:pt x="2538" y="10093"/>
                  </a:cubicBezTo>
                  <a:cubicBezTo>
                    <a:pt x="2800" y="8680"/>
                    <a:pt x="3023" y="5317"/>
                    <a:pt x="612" y="980"/>
                  </a:cubicBezTo>
                  <a:lnTo>
                    <a:pt x="612" y="980"/>
                  </a:lnTo>
                  <a:cubicBezTo>
                    <a:pt x="612" y="980"/>
                    <a:pt x="3704" y="4166"/>
                    <a:pt x="3304" y="9862"/>
                  </a:cubicBezTo>
                  <a:cubicBezTo>
                    <a:pt x="4217" y="8234"/>
                    <a:pt x="4851" y="6608"/>
                    <a:pt x="4209" y="4823"/>
                  </a:cubicBezTo>
                  <a:cubicBezTo>
                    <a:pt x="3132" y="1837"/>
                    <a:pt x="1582" y="1446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6;p39"/>
            <p:cNvSpPr/>
            <p:nvPr/>
          </p:nvSpPr>
          <p:spPr>
            <a:xfrm>
              <a:off x="2730871" y="4109799"/>
              <a:ext cx="147439" cy="164856"/>
            </a:xfrm>
            <a:custGeom>
              <a:avLst/>
              <a:gdLst/>
              <a:ahLst/>
              <a:cxnLst/>
              <a:rect l="l" t="t" r="r" b="b"/>
              <a:pathLst>
                <a:path w="7263" h="8121" extrusionOk="0">
                  <a:moveTo>
                    <a:pt x="7106" y="1"/>
                  </a:moveTo>
                  <a:lnTo>
                    <a:pt x="7106" y="1"/>
                  </a:lnTo>
                  <a:cubicBezTo>
                    <a:pt x="6502" y="843"/>
                    <a:pt x="5532" y="1316"/>
                    <a:pt x="4647" y="1861"/>
                  </a:cubicBezTo>
                  <a:cubicBezTo>
                    <a:pt x="2498" y="3180"/>
                    <a:pt x="639" y="5180"/>
                    <a:pt x="1" y="7600"/>
                  </a:cubicBezTo>
                  <a:cubicBezTo>
                    <a:pt x="1327" y="7056"/>
                    <a:pt x="4276" y="5419"/>
                    <a:pt x="6616" y="1047"/>
                  </a:cubicBezTo>
                  <a:lnTo>
                    <a:pt x="6616" y="1047"/>
                  </a:lnTo>
                  <a:cubicBezTo>
                    <a:pt x="6616" y="1047"/>
                    <a:pt x="5609" y="5369"/>
                    <a:pt x="607" y="8120"/>
                  </a:cubicBezTo>
                  <a:cubicBezTo>
                    <a:pt x="2471" y="8003"/>
                    <a:pt x="4182" y="7654"/>
                    <a:pt x="5333" y="6147"/>
                  </a:cubicBezTo>
                  <a:cubicBezTo>
                    <a:pt x="7262" y="3630"/>
                    <a:pt x="6749" y="2115"/>
                    <a:pt x="71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7;p39"/>
            <p:cNvSpPr/>
            <p:nvPr/>
          </p:nvSpPr>
          <p:spPr>
            <a:xfrm>
              <a:off x="3016618" y="3940649"/>
              <a:ext cx="79799" cy="193987"/>
            </a:xfrm>
            <a:custGeom>
              <a:avLst/>
              <a:gdLst/>
              <a:ahLst/>
              <a:cxnLst/>
              <a:rect l="l" t="t" r="r" b="b"/>
              <a:pathLst>
                <a:path w="3931" h="9556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1265" y="944"/>
                    <a:pt x="905" y="1867"/>
                    <a:pt x="646" y="2783"/>
                  </a:cubicBezTo>
                  <a:cubicBezTo>
                    <a:pt x="12" y="5011"/>
                    <a:pt x="1" y="7520"/>
                    <a:pt x="1069" y="9555"/>
                  </a:cubicBezTo>
                  <a:cubicBezTo>
                    <a:pt x="1629" y="8362"/>
                    <a:pt x="2608" y="5421"/>
                    <a:pt x="1468" y="1010"/>
                  </a:cubicBezTo>
                  <a:lnTo>
                    <a:pt x="1468" y="1010"/>
                  </a:lnTo>
                  <a:cubicBezTo>
                    <a:pt x="1469" y="1011"/>
                    <a:pt x="3477" y="4557"/>
                    <a:pt x="1806" y="9528"/>
                  </a:cubicBezTo>
                  <a:cubicBezTo>
                    <a:pt x="2991" y="8292"/>
                    <a:pt x="3931" y="6991"/>
                    <a:pt x="3775" y="5257"/>
                  </a:cubicBezTo>
                  <a:cubicBezTo>
                    <a:pt x="3512" y="2357"/>
                    <a:pt x="2225" y="1648"/>
                    <a:pt x="115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08;p39"/>
            <p:cNvSpPr/>
            <p:nvPr/>
          </p:nvSpPr>
          <p:spPr>
            <a:xfrm>
              <a:off x="2328628" y="3872161"/>
              <a:ext cx="1302671" cy="484378"/>
            </a:xfrm>
            <a:custGeom>
              <a:avLst/>
              <a:gdLst/>
              <a:ahLst/>
              <a:cxnLst/>
              <a:rect l="l" t="t" r="r" b="b"/>
              <a:pathLst>
                <a:path w="64171" h="23861" extrusionOk="0">
                  <a:moveTo>
                    <a:pt x="12356" y="1"/>
                  </a:moveTo>
                  <a:cubicBezTo>
                    <a:pt x="11946" y="1"/>
                    <a:pt x="11536" y="16"/>
                    <a:pt x="11126" y="50"/>
                  </a:cubicBezTo>
                  <a:cubicBezTo>
                    <a:pt x="10084" y="137"/>
                    <a:pt x="9051" y="328"/>
                    <a:pt x="8057" y="645"/>
                  </a:cubicBezTo>
                  <a:cubicBezTo>
                    <a:pt x="7806" y="720"/>
                    <a:pt x="7560" y="809"/>
                    <a:pt x="7321" y="908"/>
                  </a:cubicBezTo>
                  <a:cubicBezTo>
                    <a:pt x="7074" y="993"/>
                    <a:pt x="6839" y="1111"/>
                    <a:pt x="6600" y="1217"/>
                  </a:cubicBezTo>
                  <a:cubicBezTo>
                    <a:pt x="6366" y="1319"/>
                    <a:pt x="6127" y="1463"/>
                    <a:pt x="5892" y="1589"/>
                  </a:cubicBezTo>
                  <a:cubicBezTo>
                    <a:pt x="5657" y="1718"/>
                    <a:pt x="5473" y="1847"/>
                    <a:pt x="5262" y="1972"/>
                  </a:cubicBezTo>
                  <a:cubicBezTo>
                    <a:pt x="3496" y="3154"/>
                    <a:pt x="2224" y="4791"/>
                    <a:pt x="1386" y="6569"/>
                  </a:cubicBezTo>
                  <a:cubicBezTo>
                    <a:pt x="548" y="8342"/>
                    <a:pt x="145" y="10228"/>
                    <a:pt x="67" y="12084"/>
                  </a:cubicBezTo>
                  <a:cubicBezTo>
                    <a:pt x="0" y="13912"/>
                    <a:pt x="235" y="15733"/>
                    <a:pt x="885" y="17373"/>
                  </a:cubicBezTo>
                  <a:cubicBezTo>
                    <a:pt x="1050" y="17784"/>
                    <a:pt x="1238" y="18176"/>
                    <a:pt x="1457" y="18559"/>
                  </a:cubicBezTo>
                  <a:cubicBezTo>
                    <a:pt x="1574" y="18763"/>
                    <a:pt x="1684" y="18931"/>
                    <a:pt x="1793" y="19099"/>
                  </a:cubicBezTo>
                  <a:cubicBezTo>
                    <a:pt x="1926" y="19276"/>
                    <a:pt x="2055" y="19451"/>
                    <a:pt x="2188" y="19623"/>
                  </a:cubicBezTo>
                  <a:cubicBezTo>
                    <a:pt x="2725" y="20293"/>
                    <a:pt x="3352" y="20857"/>
                    <a:pt x="4017" y="21327"/>
                  </a:cubicBezTo>
                  <a:cubicBezTo>
                    <a:pt x="5359" y="22247"/>
                    <a:pt x="6847" y="22776"/>
                    <a:pt x="8279" y="23018"/>
                  </a:cubicBezTo>
                  <a:cubicBezTo>
                    <a:pt x="8965" y="23128"/>
                    <a:pt x="9641" y="23181"/>
                    <a:pt x="10298" y="23181"/>
                  </a:cubicBezTo>
                  <a:cubicBezTo>
                    <a:pt x="11019" y="23181"/>
                    <a:pt x="11717" y="23117"/>
                    <a:pt x="12379" y="22994"/>
                  </a:cubicBezTo>
                  <a:cubicBezTo>
                    <a:pt x="13647" y="22771"/>
                    <a:pt x="14790" y="22384"/>
                    <a:pt x="15792" y="21921"/>
                  </a:cubicBezTo>
                  <a:cubicBezTo>
                    <a:pt x="16794" y="21464"/>
                    <a:pt x="17663" y="20947"/>
                    <a:pt x="18419" y="20442"/>
                  </a:cubicBezTo>
                  <a:cubicBezTo>
                    <a:pt x="19174" y="19937"/>
                    <a:pt x="19817" y="19444"/>
                    <a:pt x="20352" y="18985"/>
                  </a:cubicBezTo>
                  <a:cubicBezTo>
                    <a:pt x="20893" y="18539"/>
                    <a:pt x="21331" y="18132"/>
                    <a:pt x="21684" y="17800"/>
                  </a:cubicBezTo>
                  <a:cubicBezTo>
                    <a:pt x="22032" y="17462"/>
                    <a:pt x="22298" y="17204"/>
                    <a:pt x="22471" y="17025"/>
                  </a:cubicBezTo>
                  <a:cubicBezTo>
                    <a:pt x="22647" y="16848"/>
                    <a:pt x="22737" y="16758"/>
                    <a:pt x="22737" y="16758"/>
                  </a:cubicBezTo>
                  <a:lnTo>
                    <a:pt x="22737" y="16758"/>
                  </a:lnTo>
                  <a:cubicBezTo>
                    <a:pt x="22737" y="16758"/>
                    <a:pt x="22643" y="16844"/>
                    <a:pt x="22455" y="17009"/>
                  </a:cubicBezTo>
                  <a:cubicBezTo>
                    <a:pt x="22271" y="17177"/>
                    <a:pt x="21993" y="17420"/>
                    <a:pt x="21625" y="17737"/>
                  </a:cubicBezTo>
                  <a:cubicBezTo>
                    <a:pt x="20885" y="18351"/>
                    <a:pt x="19781" y="19244"/>
                    <a:pt x="18247" y="20172"/>
                  </a:cubicBezTo>
                  <a:cubicBezTo>
                    <a:pt x="17479" y="20630"/>
                    <a:pt x="16603" y="21092"/>
                    <a:pt x="15608" y="21487"/>
                  </a:cubicBezTo>
                  <a:cubicBezTo>
                    <a:pt x="14614" y="21883"/>
                    <a:pt x="13499" y="22219"/>
                    <a:pt x="12285" y="22384"/>
                  </a:cubicBezTo>
                  <a:cubicBezTo>
                    <a:pt x="11799" y="22453"/>
                    <a:pt x="11297" y="22488"/>
                    <a:pt x="10785" y="22488"/>
                  </a:cubicBezTo>
                  <a:cubicBezTo>
                    <a:pt x="10017" y="22488"/>
                    <a:pt x="9225" y="22409"/>
                    <a:pt x="8425" y="22247"/>
                  </a:cubicBezTo>
                  <a:cubicBezTo>
                    <a:pt x="7094" y="21965"/>
                    <a:pt x="5739" y="21437"/>
                    <a:pt x="4557" y="20568"/>
                  </a:cubicBezTo>
                  <a:cubicBezTo>
                    <a:pt x="3974" y="20129"/>
                    <a:pt x="3437" y="19608"/>
                    <a:pt x="2983" y="19009"/>
                  </a:cubicBezTo>
                  <a:cubicBezTo>
                    <a:pt x="2877" y="18857"/>
                    <a:pt x="2772" y="18707"/>
                    <a:pt x="2662" y="18555"/>
                  </a:cubicBezTo>
                  <a:cubicBezTo>
                    <a:pt x="2557" y="18379"/>
                    <a:pt x="2451" y="18203"/>
                    <a:pt x="2369" y="18046"/>
                  </a:cubicBezTo>
                  <a:cubicBezTo>
                    <a:pt x="2192" y="17713"/>
                    <a:pt x="2036" y="17353"/>
                    <a:pt x="1899" y="16985"/>
                  </a:cubicBezTo>
                  <a:cubicBezTo>
                    <a:pt x="1370" y="15505"/>
                    <a:pt x="1171" y="13834"/>
                    <a:pt x="1280" y="12131"/>
                  </a:cubicBezTo>
                  <a:cubicBezTo>
                    <a:pt x="1386" y="10455"/>
                    <a:pt x="1801" y="8721"/>
                    <a:pt x="2592" y="7151"/>
                  </a:cubicBezTo>
                  <a:cubicBezTo>
                    <a:pt x="2987" y="6365"/>
                    <a:pt x="3469" y="5617"/>
                    <a:pt x="4044" y="4943"/>
                  </a:cubicBezTo>
                  <a:cubicBezTo>
                    <a:pt x="4326" y="4603"/>
                    <a:pt x="4643" y="4290"/>
                    <a:pt x="4972" y="3992"/>
                  </a:cubicBezTo>
                  <a:cubicBezTo>
                    <a:pt x="5144" y="3852"/>
                    <a:pt x="5309" y="3698"/>
                    <a:pt x="5489" y="3566"/>
                  </a:cubicBezTo>
                  <a:lnTo>
                    <a:pt x="5759" y="3374"/>
                  </a:lnTo>
                  <a:lnTo>
                    <a:pt x="5896" y="3276"/>
                  </a:lnTo>
                  <a:lnTo>
                    <a:pt x="5963" y="3225"/>
                  </a:lnTo>
                  <a:cubicBezTo>
                    <a:pt x="5974" y="3217"/>
                    <a:pt x="5977" y="3216"/>
                    <a:pt x="5977" y="3216"/>
                  </a:cubicBezTo>
                  <a:lnTo>
                    <a:pt x="5977" y="3216"/>
                  </a:lnTo>
                  <a:cubicBezTo>
                    <a:pt x="5977" y="3216"/>
                    <a:pt x="5974" y="3217"/>
                    <a:pt x="5973" y="3217"/>
                  </a:cubicBezTo>
                  <a:cubicBezTo>
                    <a:pt x="5973" y="3217"/>
                    <a:pt x="5974" y="3216"/>
                    <a:pt x="5978" y="3214"/>
                  </a:cubicBezTo>
                  <a:lnTo>
                    <a:pt x="6017" y="3190"/>
                  </a:lnTo>
                  <a:cubicBezTo>
                    <a:pt x="7556" y="2195"/>
                    <a:pt x="9352" y="1691"/>
                    <a:pt x="11235" y="1561"/>
                  </a:cubicBezTo>
                  <a:cubicBezTo>
                    <a:pt x="11545" y="1539"/>
                    <a:pt x="11856" y="1529"/>
                    <a:pt x="12168" y="1529"/>
                  </a:cubicBezTo>
                  <a:cubicBezTo>
                    <a:pt x="12806" y="1529"/>
                    <a:pt x="13447" y="1572"/>
                    <a:pt x="14086" y="1651"/>
                  </a:cubicBezTo>
                  <a:cubicBezTo>
                    <a:pt x="14563" y="1710"/>
                    <a:pt x="15040" y="1781"/>
                    <a:pt x="15514" y="1882"/>
                  </a:cubicBezTo>
                  <a:lnTo>
                    <a:pt x="15690" y="1918"/>
                  </a:lnTo>
                  <a:lnTo>
                    <a:pt x="15770" y="1935"/>
                  </a:lnTo>
                  <a:lnTo>
                    <a:pt x="15770" y="1935"/>
                  </a:lnTo>
                  <a:cubicBezTo>
                    <a:pt x="15773" y="1936"/>
                    <a:pt x="15798" y="1943"/>
                    <a:pt x="15804" y="1945"/>
                  </a:cubicBezTo>
                  <a:lnTo>
                    <a:pt x="15851" y="1953"/>
                  </a:lnTo>
                  <a:lnTo>
                    <a:pt x="16215" y="2047"/>
                  </a:lnTo>
                  <a:lnTo>
                    <a:pt x="16955" y="2235"/>
                  </a:lnTo>
                  <a:cubicBezTo>
                    <a:pt x="17421" y="2376"/>
                    <a:pt x="17871" y="2513"/>
                    <a:pt x="18337" y="2673"/>
                  </a:cubicBezTo>
                  <a:cubicBezTo>
                    <a:pt x="18795" y="2857"/>
                    <a:pt x="19264" y="3006"/>
                    <a:pt x="19711" y="3214"/>
                  </a:cubicBezTo>
                  <a:lnTo>
                    <a:pt x="20392" y="3510"/>
                  </a:lnTo>
                  <a:cubicBezTo>
                    <a:pt x="20619" y="3613"/>
                    <a:pt x="20838" y="3730"/>
                    <a:pt x="21062" y="3839"/>
                  </a:cubicBezTo>
                  <a:cubicBezTo>
                    <a:pt x="21512" y="4051"/>
                    <a:pt x="21950" y="4294"/>
                    <a:pt x="22385" y="4536"/>
                  </a:cubicBezTo>
                  <a:cubicBezTo>
                    <a:pt x="24134" y="5512"/>
                    <a:pt x="25794" y="6678"/>
                    <a:pt x="27404" y="7919"/>
                  </a:cubicBezTo>
                  <a:cubicBezTo>
                    <a:pt x="30636" y="10393"/>
                    <a:pt x="33659" y="13192"/>
                    <a:pt x="36826" y="15780"/>
                  </a:cubicBezTo>
                  <a:cubicBezTo>
                    <a:pt x="39974" y="18379"/>
                    <a:pt x="43356" y="20732"/>
                    <a:pt x="47035" y="22250"/>
                  </a:cubicBezTo>
                  <a:cubicBezTo>
                    <a:pt x="47497" y="22434"/>
                    <a:pt x="47963" y="22599"/>
                    <a:pt x="48426" y="22771"/>
                  </a:cubicBezTo>
                  <a:cubicBezTo>
                    <a:pt x="48899" y="22916"/>
                    <a:pt x="49365" y="23072"/>
                    <a:pt x="49835" y="23202"/>
                  </a:cubicBezTo>
                  <a:cubicBezTo>
                    <a:pt x="50312" y="23316"/>
                    <a:pt x="50786" y="23448"/>
                    <a:pt x="51252" y="23542"/>
                  </a:cubicBezTo>
                  <a:cubicBezTo>
                    <a:pt x="51741" y="23636"/>
                    <a:pt x="52215" y="23710"/>
                    <a:pt x="52696" y="23766"/>
                  </a:cubicBezTo>
                  <a:cubicBezTo>
                    <a:pt x="53231" y="23826"/>
                    <a:pt x="53768" y="23860"/>
                    <a:pt x="54304" y="23860"/>
                  </a:cubicBezTo>
                  <a:cubicBezTo>
                    <a:pt x="54737" y="23860"/>
                    <a:pt x="55168" y="23838"/>
                    <a:pt x="55597" y="23789"/>
                  </a:cubicBezTo>
                  <a:cubicBezTo>
                    <a:pt x="55843" y="23762"/>
                    <a:pt x="56059" y="23734"/>
                    <a:pt x="56329" y="23679"/>
                  </a:cubicBezTo>
                  <a:cubicBezTo>
                    <a:pt x="56552" y="23629"/>
                    <a:pt x="56759" y="23598"/>
                    <a:pt x="56999" y="23531"/>
                  </a:cubicBezTo>
                  <a:cubicBezTo>
                    <a:pt x="57234" y="23460"/>
                    <a:pt x="57480" y="23397"/>
                    <a:pt x="57703" y="23316"/>
                  </a:cubicBezTo>
                  <a:cubicBezTo>
                    <a:pt x="57926" y="23229"/>
                    <a:pt x="58150" y="23155"/>
                    <a:pt x="58365" y="23061"/>
                  </a:cubicBezTo>
                  <a:cubicBezTo>
                    <a:pt x="60103" y="22313"/>
                    <a:pt x="61559" y="21108"/>
                    <a:pt x="62573" y="19663"/>
                  </a:cubicBezTo>
                  <a:cubicBezTo>
                    <a:pt x="63082" y="18938"/>
                    <a:pt x="63477" y="18156"/>
                    <a:pt x="63751" y="17345"/>
                  </a:cubicBezTo>
                  <a:cubicBezTo>
                    <a:pt x="63810" y="17138"/>
                    <a:pt x="63885" y="16938"/>
                    <a:pt x="63932" y="16731"/>
                  </a:cubicBezTo>
                  <a:lnTo>
                    <a:pt x="63998" y="16421"/>
                  </a:lnTo>
                  <a:lnTo>
                    <a:pt x="64033" y="16269"/>
                  </a:lnTo>
                  <a:lnTo>
                    <a:pt x="64049" y="16190"/>
                  </a:lnTo>
                  <a:lnTo>
                    <a:pt x="64056" y="16152"/>
                  </a:lnTo>
                  <a:cubicBezTo>
                    <a:pt x="64056" y="16152"/>
                    <a:pt x="64057" y="16152"/>
                    <a:pt x="64057" y="16152"/>
                  </a:cubicBezTo>
                  <a:cubicBezTo>
                    <a:pt x="64058" y="16152"/>
                    <a:pt x="64069" y="16100"/>
                    <a:pt x="64069" y="16093"/>
                  </a:cubicBezTo>
                  <a:cubicBezTo>
                    <a:pt x="64092" y="15897"/>
                    <a:pt x="64116" y="15701"/>
                    <a:pt x="64139" y="15509"/>
                  </a:cubicBezTo>
                  <a:cubicBezTo>
                    <a:pt x="64158" y="15310"/>
                    <a:pt x="64158" y="15086"/>
                    <a:pt x="64166" y="14879"/>
                  </a:cubicBezTo>
                  <a:cubicBezTo>
                    <a:pt x="64170" y="14045"/>
                    <a:pt x="64049" y="13258"/>
                    <a:pt x="63841" y="12503"/>
                  </a:cubicBezTo>
                  <a:cubicBezTo>
                    <a:pt x="63630" y="11755"/>
                    <a:pt x="63312" y="11059"/>
                    <a:pt x="62941" y="10424"/>
                  </a:cubicBezTo>
                  <a:cubicBezTo>
                    <a:pt x="62185" y="9160"/>
                    <a:pt x="61144" y="8161"/>
                    <a:pt x="60005" y="7512"/>
                  </a:cubicBezTo>
                  <a:cubicBezTo>
                    <a:pt x="59715" y="7359"/>
                    <a:pt x="59433" y="7203"/>
                    <a:pt x="59136" y="7097"/>
                  </a:cubicBezTo>
                  <a:cubicBezTo>
                    <a:pt x="58979" y="7038"/>
                    <a:pt x="58854" y="6972"/>
                    <a:pt x="58681" y="6928"/>
                  </a:cubicBezTo>
                  <a:cubicBezTo>
                    <a:pt x="58540" y="6885"/>
                    <a:pt x="58396" y="6846"/>
                    <a:pt x="58255" y="6807"/>
                  </a:cubicBezTo>
                  <a:cubicBezTo>
                    <a:pt x="57973" y="6728"/>
                    <a:pt x="57652" y="6686"/>
                    <a:pt x="57366" y="6643"/>
                  </a:cubicBezTo>
                  <a:cubicBezTo>
                    <a:pt x="57123" y="6633"/>
                    <a:pt x="56885" y="6599"/>
                    <a:pt x="56649" y="6599"/>
                  </a:cubicBezTo>
                  <a:cubicBezTo>
                    <a:pt x="56601" y="6599"/>
                    <a:pt x="56553" y="6600"/>
                    <a:pt x="56505" y="6603"/>
                  </a:cubicBezTo>
                  <a:cubicBezTo>
                    <a:pt x="55382" y="6616"/>
                    <a:pt x="54372" y="6874"/>
                    <a:pt x="53526" y="7230"/>
                  </a:cubicBezTo>
                  <a:cubicBezTo>
                    <a:pt x="52677" y="7590"/>
                    <a:pt x="51996" y="8060"/>
                    <a:pt x="51463" y="8529"/>
                  </a:cubicBezTo>
                  <a:cubicBezTo>
                    <a:pt x="51333" y="8651"/>
                    <a:pt x="51208" y="8768"/>
                    <a:pt x="51091" y="8882"/>
                  </a:cubicBezTo>
                  <a:cubicBezTo>
                    <a:pt x="50977" y="8995"/>
                    <a:pt x="50880" y="9120"/>
                    <a:pt x="50778" y="9234"/>
                  </a:cubicBezTo>
                  <a:cubicBezTo>
                    <a:pt x="50574" y="9453"/>
                    <a:pt x="50433" y="9693"/>
                    <a:pt x="50292" y="9888"/>
                  </a:cubicBezTo>
                  <a:cubicBezTo>
                    <a:pt x="50038" y="10299"/>
                    <a:pt x="49866" y="10632"/>
                    <a:pt x="49783" y="10867"/>
                  </a:cubicBezTo>
                  <a:cubicBezTo>
                    <a:pt x="49689" y="11097"/>
                    <a:pt x="49638" y="11219"/>
                    <a:pt x="49638" y="11219"/>
                  </a:cubicBezTo>
                  <a:cubicBezTo>
                    <a:pt x="49638" y="11219"/>
                    <a:pt x="49698" y="11102"/>
                    <a:pt x="49803" y="10878"/>
                  </a:cubicBezTo>
                  <a:cubicBezTo>
                    <a:pt x="49901" y="10647"/>
                    <a:pt x="50088" y="10327"/>
                    <a:pt x="50367" y="9935"/>
                  </a:cubicBezTo>
                  <a:cubicBezTo>
                    <a:pt x="50520" y="9751"/>
                    <a:pt x="50664" y="9528"/>
                    <a:pt x="50880" y="9324"/>
                  </a:cubicBezTo>
                  <a:cubicBezTo>
                    <a:pt x="50986" y="9223"/>
                    <a:pt x="51087" y="9105"/>
                    <a:pt x="51205" y="8999"/>
                  </a:cubicBezTo>
                  <a:cubicBezTo>
                    <a:pt x="51326" y="8894"/>
                    <a:pt x="51455" y="8788"/>
                    <a:pt x="51588" y="8678"/>
                  </a:cubicBezTo>
                  <a:cubicBezTo>
                    <a:pt x="52132" y="8255"/>
                    <a:pt x="52818" y="7837"/>
                    <a:pt x="53647" y="7532"/>
                  </a:cubicBezTo>
                  <a:cubicBezTo>
                    <a:pt x="54390" y="7257"/>
                    <a:pt x="55277" y="7069"/>
                    <a:pt x="56219" y="7069"/>
                  </a:cubicBezTo>
                  <a:cubicBezTo>
                    <a:pt x="57347" y="7069"/>
                    <a:pt x="58553" y="7338"/>
                    <a:pt x="59688" y="8048"/>
                  </a:cubicBezTo>
                  <a:cubicBezTo>
                    <a:pt x="60701" y="8686"/>
                    <a:pt x="61617" y="9633"/>
                    <a:pt x="62255" y="10815"/>
                  </a:cubicBezTo>
                  <a:cubicBezTo>
                    <a:pt x="62569" y="11411"/>
                    <a:pt x="62839" y="12049"/>
                    <a:pt x="63007" y="12730"/>
                  </a:cubicBezTo>
                  <a:cubicBezTo>
                    <a:pt x="63171" y="13407"/>
                    <a:pt x="63254" y="14132"/>
                    <a:pt x="63231" y="14844"/>
                  </a:cubicBezTo>
                  <a:cubicBezTo>
                    <a:pt x="63144" y="17764"/>
                    <a:pt x="60983" y="20700"/>
                    <a:pt x="57899" y="21937"/>
                  </a:cubicBezTo>
                  <a:cubicBezTo>
                    <a:pt x="57707" y="22015"/>
                    <a:pt x="57507" y="22075"/>
                    <a:pt x="57312" y="22145"/>
                  </a:cubicBezTo>
                  <a:cubicBezTo>
                    <a:pt x="57116" y="22216"/>
                    <a:pt x="56924" y="22254"/>
                    <a:pt x="56732" y="22310"/>
                  </a:cubicBezTo>
                  <a:cubicBezTo>
                    <a:pt x="56540" y="22364"/>
                    <a:pt x="56298" y="22395"/>
                    <a:pt x="56083" y="22438"/>
                  </a:cubicBezTo>
                  <a:cubicBezTo>
                    <a:pt x="55906" y="22474"/>
                    <a:pt x="55671" y="22497"/>
                    <a:pt x="55467" y="22517"/>
                  </a:cubicBezTo>
                  <a:cubicBezTo>
                    <a:pt x="55169" y="22545"/>
                    <a:pt x="54869" y="22557"/>
                    <a:pt x="54566" y="22557"/>
                  </a:cubicBezTo>
                  <a:cubicBezTo>
                    <a:pt x="54005" y="22557"/>
                    <a:pt x="53436" y="22513"/>
                    <a:pt x="52865" y="22434"/>
                  </a:cubicBezTo>
                  <a:cubicBezTo>
                    <a:pt x="52426" y="22376"/>
                    <a:pt x="51976" y="22294"/>
                    <a:pt x="51545" y="22196"/>
                  </a:cubicBezTo>
                  <a:cubicBezTo>
                    <a:pt x="51091" y="22098"/>
                    <a:pt x="50657" y="21968"/>
                    <a:pt x="50211" y="21855"/>
                  </a:cubicBezTo>
                  <a:cubicBezTo>
                    <a:pt x="49768" y="21730"/>
                    <a:pt x="49333" y="21573"/>
                    <a:pt x="48891" y="21437"/>
                  </a:cubicBezTo>
                  <a:cubicBezTo>
                    <a:pt x="48460" y="21264"/>
                    <a:pt x="48022" y="21103"/>
                    <a:pt x="47587" y="20924"/>
                  </a:cubicBezTo>
                  <a:cubicBezTo>
                    <a:pt x="44122" y="19451"/>
                    <a:pt x="40921" y="17122"/>
                    <a:pt x="37824" y="14562"/>
                  </a:cubicBezTo>
                  <a:cubicBezTo>
                    <a:pt x="34720" y="12006"/>
                    <a:pt x="31702" y="9180"/>
                    <a:pt x="28398" y="6627"/>
                  </a:cubicBezTo>
                  <a:cubicBezTo>
                    <a:pt x="25093" y="4086"/>
                    <a:pt x="21441" y="1843"/>
                    <a:pt x="17335" y="708"/>
                  </a:cubicBezTo>
                  <a:lnTo>
                    <a:pt x="16594" y="524"/>
                  </a:lnTo>
                  <a:lnTo>
                    <a:pt x="16227" y="433"/>
                  </a:lnTo>
                  <a:lnTo>
                    <a:pt x="16113" y="406"/>
                  </a:lnTo>
                  <a:lnTo>
                    <a:pt x="16016" y="387"/>
                  </a:lnTo>
                  <a:lnTo>
                    <a:pt x="15824" y="348"/>
                  </a:lnTo>
                  <a:cubicBezTo>
                    <a:pt x="15565" y="293"/>
                    <a:pt x="15307" y="250"/>
                    <a:pt x="15044" y="211"/>
                  </a:cubicBezTo>
                  <a:cubicBezTo>
                    <a:pt x="14786" y="164"/>
                    <a:pt x="14524" y="137"/>
                    <a:pt x="14265" y="105"/>
                  </a:cubicBezTo>
                  <a:cubicBezTo>
                    <a:pt x="13630" y="38"/>
                    <a:pt x="12993" y="1"/>
                    <a:pt x="123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814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38" y="-3739575"/>
            <a:ext cx="3341400" cy="9445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 txBox="1">
            <a:spLocks noGrp="1"/>
          </p:cNvSpPr>
          <p:nvPr>
            <p:ph type="ctrTitle"/>
          </p:nvPr>
        </p:nvSpPr>
        <p:spPr>
          <a:xfrm>
            <a:off x="1363615" y="1059582"/>
            <a:ext cx="2342278" cy="46644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選題動機</a:t>
            </a:r>
            <a:endParaRPr sz="2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1"/>
          </p:nvPr>
        </p:nvSpPr>
        <p:spPr>
          <a:xfrm>
            <a:off x="764440" y="1677575"/>
            <a:ext cx="3648145" cy="2643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受家人影響開始接觸音樂，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彈吉他、打爵士鼓一直都是興趣，而母親的夢想是開一間樂器行，但現階段還沒有能力來圓這個夢。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正好在思考要做甚麼網站主題時，想到如果能夠以這個為主題，來模擬出一個音樂工作室，並且設計出來，應該會很有動力，然而緣聲音樂工作室網站就這樣誕生。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0" name="Google Shape;560;p37"/>
          <p:cNvGrpSpPr/>
          <p:nvPr/>
        </p:nvGrpSpPr>
        <p:grpSpPr>
          <a:xfrm rot="4943765">
            <a:off x="7376947" y="2692054"/>
            <a:ext cx="1167467" cy="600990"/>
            <a:chOff x="5933878" y="-52575"/>
            <a:chExt cx="3576022" cy="1840868"/>
          </a:xfrm>
        </p:grpSpPr>
        <p:sp>
          <p:nvSpPr>
            <p:cNvPr id="561" name="Google Shape;561;p37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 flipH="1">
              <a:off x="6139462" y="1103387"/>
              <a:ext cx="2585963" cy="684906"/>
            </a:xfrm>
            <a:custGeom>
              <a:avLst/>
              <a:gdLst/>
              <a:ahLst/>
              <a:cxnLst/>
              <a:rect l="l" t="t" r="r" b="b"/>
              <a:pathLst>
                <a:path w="38572" h="10216" extrusionOk="0">
                  <a:moveTo>
                    <a:pt x="4591" y="1"/>
                  </a:moveTo>
                  <a:cubicBezTo>
                    <a:pt x="4343" y="1"/>
                    <a:pt x="4103" y="10"/>
                    <a:pt x="3872" y="26"/>
                  </a:cubicBezTo>
                  <a:cubicBezTo>
                    <a:pt x="3014" y="69"/>
                    <a:pt x="2286" y="248"/>
                    <a:pt x="1711" y="436"/>
                  </a:cubicBezTo>
                  <a:cubicBezTo>
                    <a:pt x="1566" y="488"/>
                    <a:pt x="1429" y="535"/>
                    <a:pt x="1304" y="577"/>
                  </a:cubicBezTo>
                  <a:cubicBezTo>
                    <a:pt x="1178" y="624"/>
                    <a:pt x="1061" y="683"/>
                    <a:pt x="956" y="730"/>
                  </a:cubicBezTo>
                  <a:cubicBezTo>
                    <a:pt x="740" y="828"/>
                    <a:pt x="560" y="911"/>
                    <a:pt x="427" y="996"/>
                  </a:cubicBezTo>
                  <a:cubicBezTo>
                    <a:pt x="149" y="1157"/>
                    <a:pt x="0" y="1243"/>
                    <a:pt x="0" y="1243"/>
                  </a:cubicBezTo>
                  <a:cubicBezTo>
                    <a:pt x="0" y="1243"/>
                    <a:pt x="161" y="1188"/>
                    <a:pt x="466" y="1083"/>
                  </a:cubicBezTo>
                  <a:cubicBezTo>
                    <a:pt x="611" y="1020"/>
                    <a:pt x="802" y="969"/>
                    <a:pt x="1026" y="914"/>
                  </a:cubicBezTo>
                  <a:cubicBezTo>
                    <a:pt x="1135" y="887"/>
                    <a:pt x="1253" y="851"/>
                    <a:pt x="1378" y="824"/>
                  </a:cubicBezTo>
                  <a:cubicBezTo>
                    <a:pt x="1507" y="801"/>
                    <a:pt x="1644" y="777"/>
                    <a:pt x="1789" y="750"/>
                  </a:cubicBezTo>
                  <a:cubicBezTo>
                    <a:pt x="2223" y="676"/>
                    <a:pt x="2729" y="627"/>
                    <a:pt x="3297" y="627"/>
                  </a:cubicBezTo>
                  <a:cubicBezTo>
                    <a:pt x="3483" y="627"/>
                    <a:pt x="3676" y="632"/>
                    <a:pt x="3876" y="644"/>
                  </a:cubicBezTo>
                  <a:cubicBezTo>
                    <a:pt x="4678" y="694"/>
                    <a:pt x="5574" y="848"/>
                    <a:pt x="6526" y="1114"/>
                  </a:cubicBezTo>
                  <a:cubicBezTo>
                    <a:pt x="7473" y="1384"/>
                    <a:pt x="8476" y="1775"/>
                    <a:pt x="9489" y="2277"/>
                  </a:cubicBezTo>
                  <a:cubicBezTo>
                    <a:pt x="10499" y="2781"/>
                    <a:pt x="11522" y="3424"/>
                    <a:pt x="12566" y="4116"/>
                  </a:cubicBezTo>
                  <a:cubicBezTo>
                    <a:pt x="13616" y="4813"/>
                    <a:pt x="14684" y="5573"/>
                    <a:pt x="15811" y="6320"/>
                  </a:cubicBezTo>
                  <a:cubicBezTo>
                    <a:pt x="16935" y="7068"/>
                    <a:pt x="18122" y="7804"/>
                    <a:pt x="19385" y="8427"/>
                  </a:cubicBezTo>
                  <a:cubicBezTo>
                    <a:pt x="20016" y="8740"/>
                    <a:pt x="20682" y="9018"/>
                    <a:pt x="21335" y="9253"/>
                  </a:cubicBezTo>
                  <a:cubicBezTo>
                    <a:pt x="22021" y="9503"/>
                    <a:pt x="22690" y="9683"/>
                    <a:pt x="23378" y="9836"/>
                  </a:cubicBezTo>
                  <a:cubicBezTo>
                    <a:pt x="24060" y="9992"/>
                    <a:pt x="24749" y="10098"/>
                    <a:pt x="25434" y="10153"/>
                  </a:cubicBezTo>
                  <a:cubicBezTo>
                    <a:pt x="25887" y="10192"/>
                    <a:pt x="26339" y="10215"/>
                    <a:pt x="26787" y="10215"/>
                  </a:cubicBezTo>
                  <a:cubicBezTo>
                    <a:pt x="27016" y="10215"/>
                    <a:pt x="27244" y="10209"/>
                    <a:pt x="27470" y="10196"/>
                  </a:cubicBezTo>
                  <a:cubicBezTo>
                    <a:pt x="28809" y="10141"/>
                    <a:pt x="30081" y="9891"/>
                    <a:pt x="31255" y="9495"/>
                  </a:cubicBezTo>
                  <a:cubicBezTo>
                    <a:pt x="31393" y="9448"/>
                    <a:pt x="31529" y="9401"/>
                    <a:pt x="31666" y="9354"/>
                  </a:cubicBezTo>
                  <a:cubicBezTo>
                    <a:pt x="31807" y="9296"/>
                    <a:pt x="31948" y="9240"/>
                    <a:pt x="32089" y="9182"/>
                  </a:cubicBezTo>
                  <a:cubicBezTo>
                    <a:pt x="32379" y="9072"/>
                    <a:pt x="32633" y="8944"/>
                    <a:pt x="32891" y="8818"/>
                  </a:cubicBezTo>
                  <a:cubicBezTo>
                    <a:pt x="33400" y="8552"/>
                    <a:pt x="33882" y="8277"/>
                    <a:pt x="34316" y="7976"/>
                  </a:cubicBezTo>
                  <a:cubicBezTo>
                    <a:pt x="35193" y="7381"/>
                    <a:pt x="35914" y="6723"/>
                    <a:pt x="36481" y="6093"/>
                  </a:cubicBezTo>
                  <a:cubicBezTo>
                    <a:pt x="37053" y="5463"/>
                    <a:pt x="37468" y="4844"/>
                    <a:pt x="37777" y="4328"/>
                  </a:cubicBezTo>
                  <a:cubicBezTo>
                    <a:pt x="38082" y="3803"/>
                    <a:pt x="38275" y="3368"/>
                    <a:pt x="38396" y="3071"/>
                  </a:cubicBezTo>
                  <a:cubicBezTo>
                    <a:pt x="38510" y="2774"/>
                    <a:pt x="38572" y="2613"/>
                    <a:pt x="38572" y="2613"/>
                  </a:cubicBezTo>
                  <a:lnTo>
                    <a:pt x="38572" y="2613"/>
                  </a:lnTo>
                  <a:cubicBezTo>
                    <a:pt x="38571" y="2613"/>
                    <a:pt x="38481" y="2758"/>
                    <a:pt x="38313" y="3028"/>
                  </a:cubicBezTo>
                  <a:cubicBezTo>
                    <a:pt x="38145" y="3298"/>
                    <a:pt x="37875" y="3682"/>
                    <a:pt x="37511" y="4140"/>
                  </a:cubicBezTo>
                  <a:cubicBezTo>
                    <a:pt x="37139" y="4594"/>
                    <a:pt x="36654" y="5115"/>
                    <a:pt x="36043" y="5647"/>
                  </a:cubicBezTo>
                  <a:cubicBezTo>
                    <a:pt x="35433" y="6176"/>
                    <a:pt x="34688" y="6700"/>
                    <a:pt x="33827" y="7177"/>
                  </a:cubicBezTo>
                  <a:cubicBezTo>
                    <a:pt x="33397" y="7417"/>
                    <a:pt x="32931" y="7628"/>
                    <a:pt x="32445" y="7824"/>
                  </a:cubicBezTo>
                  <a:cubicBezTo>
                    <a:pt x="32195" y="7910"/>
                    <a:pt x="31944" y="8023"/>
                    <a:pt x="31693" y="8098"/>
                  </a:cubicBezTo>
                  <a:cubicBezTo>
                    <a:pt x="31568" y="8137"/>
                    <a:pt x="31443" y="8180"/>
                    <a:pt x="31314" y="8219"/>
                  </a:cubicBezTo>
                  <a:cubicBezTo>
                    <a:pt x="31177" y="8258"/>
                    <a:pt x="31036" y="8297"/>
                    <a:pt x="30895" y="8333"/>
                  </a:cubicBezTo>
                  <a:cubicBezTo>
                    <a:pt x="30367" y="8469"/>
                    <a:pt x="29795" y="8583"/>
                    <a:pt x="29219" y="8646"/>
                  </a:cubicBezTo>
                  <a:cubicBezTo>
                    <a:pt x="28671" y="8712"/>
                    <a:pt x="28105" y="8751"/>
                    <a:pt x="27532" y="8751"/>
                  </a:cubicBezTo>
                  <a:cubicBezTo>
                    <a:pt x="27499" y="8751"/>
                    <a:pt x="27467" y="8751"/>
                    <a:pt x="27434" y="8751"/>
                  </a:cubicBezTo>
                  <a:cubicBezTo>
                    <a:pt x="26225" y="8751"/>
                    <a:pt x="24972" y="8599"/>
                    <a:pt x="23731" y="8297"/>
                  </a:cubicBezTo>
                  <a:cubicBezTo>
                    <a:pt x="23116" y="8149"/>
                    <a:pt x="22486" y="7957"/>
                    <a:pt x="21903" y="7737"/>
                  </a:cubicBezTo>
                  <a:cubicBezTo>
                    <a:pt x="21280" y="7511"/>
                    <a:pt x="20693" y="7260"/>
                    <a:pt x="20106" y="6966"/>
                  </a:cubicBezTo>
                  <a:cubicBezTo>
                    <a:pt x="18928" y="6395"/>
                    <a:pt x="17793" y="5697"/>
                    <a:pt x="16669" y="4993"/>
                  </a:cubicBezTo>
                  <a:cubicBezTo>
                    <a:pt x="15553" y="4284"/>
                    <a:pt x="14445" y="3560"/>
                    <a:pt x="13334" y="2895"/>
                  </a:cubicBezTo>
                  <a:cubicBezTo>
                    <a:pt x="12226" y="2226"/>
                    <a:pt x="11106" y="1639"/>
                    <a:pt x="9990" y="1173"/>
                  </a:cubicBezTo>
                  <a:cubicBezTo>
                    <a:pt x="8879" y="703"/>
                    <a:pt x="7771" y="394"/>
                    <a:pt x="6734" y="206"/>
                  </a:cubicBezTo>
                  <a:cubicBezTo>
                    <a:pt x="5980" y="63"/>
                    <a:pt x="5258" y="1"/>
                    <a:pt x="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 flipH="1">
              <a:off x="8026438" y="1224065"/>
              <a:ext cx="519244" cy="409898"/>
            </a:xfrm>
            <a:custGeom>
              <a:avLst/>
              <a:gdLst/>
              <a:ahLst/>
              <a:cxnLst/>
              <a:rect l="l" t="t" r="r" b="b"/>
              <a:pathLst>
                <a:path w="7745" h="6114" extrusionOk="0">
                  <a:moveTo>
                    <a:pt x="2052" y="1"/>
                  </a:moveTo>
                  <a:cubicBezTo>
                    <a:pt x="1530" y="1"/>
                    <a:pt x="992" y="58"/>
                    <a:pt x="443" y="139"/>
                  </a:cubicBezTo>
                  <a:cubicBezTo>
                    <a:pt x="5403" y="1631"/>
                    <a:pt x="7114" y="5280"/>
                    <a:pt x="7114" y="5280"/>
                  </a:cubicBezTo>
                  <a:cubicBezTo>
                    <a:pt x="4209" y="1839"/>
                    <a:pt x="1285" y="946"/>
                    <a:pt x="1" y="715"/>
                  </a:cubicBezTo>
                  <a:lnTo>
                    <a:pt x="1" y="715"/>
                  </a:lnTo>
                  <a:cubicBezTo>
                    <a:pt x="1027" y="2743"/>
                    <a:pt x="3054" y="4164"/>
                    <a:pt x="5215" y="4927"/>
                  </a:cubicBezTo>
                  <a:cubicBezTo>
                    <a:pt x="6100" y="5241"/>
                    <a:pt x="7051" y="5480"/>
                    <a:pt x="7744" y="6114"/>
                  </a:cubicBezTo>
                  <a:cubicBezTo>
                    <a:pt x="7027" y="4305"/>
                    <a:pt x="7196" y="2864"/>
                    <a:pt x="5007" y="993"/>
                  </a:cubicBezTo>
                  <a:cubicBezTo>
                    <a:pt x="4128" y="240"/>
                    <a:pt x="3125" y="1"/>
                    <a:pt x="2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 flipH="1">
              <a:off x="6649635" y="-52575"/>
              <a:ext cx="445162" cy="272193"/>
            </a:xfrm>
            <a:custGeom>
              <a:avLst/>
              <a:gdLst/>
              <a:ahLst/>
              <a:cxnLst/>
              <a:rect l="l" t="t" r="r" b="b"/>
              <a:pathLst>
                <a:path w="6640" h="4060" extrusionOk="0">
                  <a:moveTo>
                    <a:pt x="4316" y="0"/>
                  </a:moveTo>
                  <a:cubicBezTo>
                    <a:pt x="3687" y="0"/>
                    <a:pt x="2990" y="125"/>
                    <a:pt x="2083" y="555"/>
                  </a:cubicBezTo>
                  <a:cubicBezTo>
                    <a:pt x="858" y="1135"/>
                    <a:pt x="361" y="2278"/>
                    <a:pt x="1" y="3558"/>
                  </a:cubicBezTo>
                  <a:cubicBezTo>
                    <a:pt x="2670" y="477"/>
                    <a:pt x="5837" y="423"/>
                    <a:pt x="5837" y="423"/>
                  </a:cubicBezTo>
                  <a:lnTo>
                    <a:pt x="5837" y="423"/>
                  </a:lnTo>
                  <a:cubicBezTo>
                    <a:pt x="2435" y="1401"/>
                    <a:pt x="850" y="3214"/>
                    <a:pt x="270" y="4060"/>
                  </a:cubicBezTo>
                  <a:cubicBezTo>
                    <a:pt x="2059" y="3977"/>
                    <a:pt x="3731" y="2979"/>
                    <a:pt x="4975" y="1671"/>
                  </a:cubicBezTo>
                  <a:cubicBezTo>
                    <a:pt x="5485" y="1139"/>
                    <a:pt x="5962" y="532"/>
                    <a:pt x="6639" y="235"/>
                  </a:cubicBezTo>
                  <a:cubicBezTo>
                    <a:pt x="5787" y="198"/>
                    <a:pt x="5106" y="0"/>
                    <a:pt x="4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 flipH="1">
              <a:off x="7616803" y="940338"/>
              <a:ext cx="491086" cy="191004"/>
            </a:xfrm>
            <a:custGeom>
              <a:avLst/>
              <a:gdLst/>
              <a:ahLst/>
              <a:cxnLst/>
              <a:rect l="l" t="t" r="r" b="b"/>
              <a:pathLst>
                <a:path w="7325" h="2849" extrusionOk="0">
                  <a:moveTo>
                    <a:pt x="2842" y="1"/>
                  </a:moveTo>
                  <a:cubicBezTo>
                    <a:pt x="1869" y="1"/>
                    <a:pt x="990" y="462"/>
                    <a:pt x="118" y="1044"/>
                  </a:cubicBezTo>
                  <a:cubicBezTo>
                    <a:pt x="665" y="960"/>
                    <a:pt x="1182" y="924"/>
                    <a:pt x="1669" y="924"/>
                  </a:cubicBezTo>
                  <a:cubicBezTo>
                    <a:pt x="4769" y="924"/>
                    <a:pt x="6597" y="2407"/>
                    <a:pt x="6597" y="2407"/>
                  </a:cubicBezTo>
                  <a:cubicBezTo>
                    <a:pt x="4750" y="1585"/>
                    <a:pt x="3181" y="1350"/>
                    <a:pt x="1991" y="1350"/>
                  </a:cubicBezTo>
                  <a:cubicBezTo>
                    <a:pt x="1101" y="1350"/>
                    <a:pt x="424" y="1481"/>
                    <a:pt x="0" y="1596"/>
                  </a:cubicBezTo>
                  <a:cubicBezTo>
                    <a:pt x="1161" y="2478"/>
                    <a:pt x="2666" y="2849"/>
                    <a:pt x="4161" y="2849"/>
                  </a:cubicBezTo>
                  <a:cubicBezTo>
                    <a:pt x="4486" y="2849"/>
                    <a:pt x="4809" y="2831"/>
                    <a:pt x="5129" y="2798"/>
                  </a:cubicBezTo>
                  <a:cubicBezTo>
                    <a:pt x="5586" y="2749"/>
                    <a:pt x="6054" y="2671"/>
                    <a:pt x="6512" y="2671"/>
                  </a:cubicBezTo>
                  <a:cubicBezTo>
                    <a:pt x="6788" y="2671"/>
                    <a:pt x="7060" y="2699"/>
                    <a:pt x="7325" y="2779"/>
                  </a:cubicBezTo>
                  <a:cubicBezTo>
                    <a:pt x="6205" y="1749"/>
                    <a:pt x="5838" y="684"/>
                    <a:pt x="3653" y="109"/>
                  </a:cubicBezTo>
                  <a:cubicBezTo>
                    <a:pt x="3375" y="34"/>
                    <a:pt x="3105" y="1"/>
                    <a:pt x="2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 flipH="1">
              <a:off x="5933878" y="981167"/>
              <a:ext cx="321603" cy="415261"/>
            </a:xfrm>
            <a:custGeom>
              <a:avLst/>
              <a:gdLst/>
              <a:ahLst/>
              <a:cxnLst/>
              <a:rect l="l" t="t" r="r" b="b"/>
              <a:pathLst>
                <a:path w="4797" h="6194" extrusionOk="0">
                  <a:moveTo>
                    <a:pt x="4796" y="0"/>
                  </a:moveTo>
                  <a:cubicBezTo>
                    <a:pt x="3398" y="600"/>
                    <a:pt x="2275" y="497"/>
                    <a:pt x="850" y="2252"/>
                  </a:cubicBezTo>
                  <a:cubicBezTo>
                    <a:pt x="1" y="3305"/>
                    <a:pt x="36" y="4546"/>
                    <a:pt x="251" y="5858"/>
                  </a:cubicBezTo>
                  <a:cubicBezTo>
                    <a:pt x="1343" y="1931"/>
                    <a:pt x="4153" y="514"/>
                    <a:pt x="4154" y="513"/>
                  </a:cubicBezTo>
                  <a:lnTo>
                    <a:pt x="4154" y="513"/>
                  </a:lnTo>
                  <a:cubicBezTo>
                    <a:pt x="1519" y="2862"/>
                    <a:pt x="870" y="5180"/>
                    <a:pt x="706" y="6194"/>
                  </a:cubicBezTo>
                  <a:cubicBezTo>
                    <a:pt x="2267" y="5348"/>
                    <a:pt x="3348" y="3724"/>
                    <a:pt x="3911" y="2013"/>
                  </a:cubicBezTo>
                  <a:cubicBezTo>
                    <a:pt x="4142" y="1312"/>
                    <a:pt x="4314" y="557"/>
                    <a:pt x="4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 flipH="1">
              <a:off x="6325008" y="921297"/>
              <a:ext cx="252750" cy="591918"/>
            </a:xfrm>
            <a:custGeom>
              <a:avLst/>
              <a:gdLst/>
              <a:ahLst/>
              <a:cxnLst/>
              <a:rect l="l" t="t" r="r" b="b"/>
              <a:pathLst>
                <a:path w="3770" h="8829" extrusionOk="0">
                  <a:moveTo>
                    <a:pt x="3218" y="1"/>
                  </a:moveTo>
                  <a:lnTo>
                    <a:pt x="3218" y="1"/>
                  </a:lnTo>
                  <a:cubicBezTo>
                    <a:pt x="2079" y="1414"/>
                    <a:pt x="834" y="1935"/>
                    <a:pt x="309" y="4585"/>
                  </a:cubicBezTo>
                  <a:cubicBezTo>
                    <a:pt x="0" y="6171"/>
                    <a:pt x="732" y="7466"/>
                    <a:pt x="1695" y="8727"/>
                  </a:cubicBezTo>
                  <a:cubicBezTo>
                    <a:pt x="651" y="3971"/>
                    <a:pt x="2830" y="902"/>
                    <a:pt x="2830" y="902"/>
                  </a:cubicBezTo>
                  <a:lnTo>
                    <a:pt x="2830" y="902"/>
                  </a:lnTo>
                  <a:cubicBezTo>
                    <a:pt x="1359" y="4855"/>
                    <a:pt x="1966" y="7670"/>
                    <a:pt x="2360" y="8829"/>
                  </a:cubicBezTo>
                  <a:cubicBezTo>
                    <a:pt x="3540" y="7060"/>
                    <a:pt x="3770" y="4746"/>
                    <a:pt x="3410" y="2620"/>
                  </a:cubicBezTo>
                  <a:cubicBezTo>
                    <a:pt x="3261" y="1751"/>
                    <a:pt x="3023" y="859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7"/>
          <p:cNvGrpSpPr/>
          <p:nvPr/>
        </p:nvGrpSpPr>
        <p:grpSpPr>
          <a:xfrm rot="-4066697">
            <a:off x="4178332" y="3591967"/>
            <a:ext cx="1167764" cy="543870"/>
            <a:chOff x="5933878" y="122811"/>
            <a:chExt cx="3576022" cy="1665483"/>
          </a:xfrm>
        </p:grpSpPr>
        <p:sp>
          <p:nvSpPr>
            <p:cNvPr id="571" name="Google Shape;571;p37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 flipH="1">
              <a:off x="6139462" y="1103387"/>
              <a:ext cx="2585963" cy="684906"/>
            </a:xfrm>
            <a:custGeom>
              <a:avLst/>
              <a:gdLst/>
              <a:ahLst/>
              <a:cxnLst/>
              <a:rect l="l" t="t" r="r" b="b"/>
              <a:pathLst>
                <a:path w="38572" h="10216" extrusionOk="0">
                  <a:moveTo>
                    <a:pt x="4591" y="1"/>
                  </a:moveTo>
                  <a:cubicBezTo>
                    <a:pt x="4343" y="1"/>
                    <a:pt x="4103" y="10"/>
                    <a:pt x="3872" y="26"/>
                  </a:cubicBezTo>
                  <a:cubicBezTo>
                    <a:pt x="3014" y="69"/>
                    <a:pt x="2286" y="248"/>
                    <a:pt x="1711" y="436"/>
                  </a:cubicBezTo>
                  <a:cubicBezTo>
                    <a:pt x="1566" y="488"/>
                    <a:pt x="1429" y="535"/>
                    <a:pt x="1304" y="577"/>
                  </a:cubicBezTo>
                  <a:cubicBezTo>
                    <a:pt x="1178" y="624"/>
                    <a:pt x="1061" y="683"/>
                    <a:pt x="956" y="730"/>
                  </a:cubicBezTo>
                  <a:cubicBezTo>
                    <a:pt x="740" y="828"/>
                    <a:pt x="560" y="911"/>
                    <a:pt x="427" y="996"/>
                  </a:cubicBezTo>
                  <a:cubicBezTo>
                    <a:pt x="149" y="1157"/>
                    <a:pt x="0" y="1243"/>
                    <a:pt x="0" y="1243"/>
                  </a:cubicBezTo>
                  <a:cubicBezTo>
                    <a:pt x="0" y="1243"/>
                    <a:pt x="161" y="1188"/>
                    <a:pt x="466" y="1083"/>
                  </a:cubicBezTo>
                  <a:cubicBezTo>
                    <a:pt x="611" y="1020"/>
                    <a:pt x="802" y="969"/>
                    <a:pt x="1026" y="914"/>
                  </a:cubicBezTo>
                  <a:cubicBezTo>
                    <a:pt x="1135" y="887"/>
                    <a:pt x="1253" y="851"/>
                    <a:pt x="1378" y="824"/>
                  </a:cubicBezTo>
                  <a:cubicBezTo>
                    <a:pt x="1507" y="801"/>
                    <a:pt x="1644" y="777"/>
                    <a:pt x="1789" y="750"/>
                  </a:cubicBezTo>
                  <a:cubicBezTo>
                    <a:pt x="2223" y="676"/>
                    <a:pt x="2729" y="627"/>
                    <a:pt x="3297" y="627"/>
                  </a:cubicBezTo>
                  <a:cubicBezTo>
                    <a:pt x="3483" y="627"/>
                    <a:pt x="3676" y="632"/>
                    <a:pt x="3876" y="644"/>
                  </a:cubicBezTo>
                  <a:cubicBezTo>
                    <a:pt x="4678" y="694"/>
                    <a:pt x="5574" y="848"/>
                    <a:pt x="6526" y="1114"/>
                  </a:cubicBezTo>
                  <a:cubicBezTo>
                    <a:pt x="7473" y="1384"/>
                    <a:pt x="8476" y="1775"/>
                    <a:pt x="9489" y="2277"/>
                  </a:cubicBezTo>
                  <a:cubicBezTo>
                    <a:pt x="10499" y="2781"/>
                    <a:pt x="11522" y="3424"/>
                    <a:pt x="12566" y="4116"/>
                  </a:cubicBezTo>
                  <a:cubicBezTo>
                    <a:pt x="13616" y="4813"/>
                    <a:pt x="14684" y="5573"/>
                    <a:pt x="15811" y="6320"/>
                  </a:cubicBezTo>
                  <a:cubicBezTo>
                    <a:pt x="16935" y="7068"/>
                    <a:pt x="18122" y="7804"/>
                    <a:pt x="19385" y="8427"/>
                  </a:cubicBezTo>
                  <a:cubicBezTo>
                    <a:pt x="20016" y="8740"/>
                    <a:pt x="20682" y="9018"/>
                    <a:pt x="21335" y="9253"/>
                  </a:cubicBezTo>
                  <a:cubicBezTo>
                    <a:pt x="22021" y="9503"/>
                    <a:pt x="22690" y="9683"/>
                    <a:pt x="23378" y="9836"/>
                  </a:cubicBezTo>
                  <a:cubicBezTo>
                    <a:pt x="24060" y="9992"/>
                    <a:pt x="24749" y="10098"/>
                    <a:pt x="25434" y="10153"/>
                  </a:cubicBezTo>
                  <a:cubicBezTo>
                    <a:pt x="25887" y="10192"/>
                    <a:pt x="26339" y="10215"/>
                    <a:pt x="26787" y="10215"/>
                  </a:cubicBezTo>
                  <a:cubicBezTo>
                    <a:pt x="27016" y="10215"/>
                    <a:pt x="27244" y="10209"/>
                    <a:pt x="27470" y="10196"/>
                  </a:cubicBezTo>
                  <a:cubicBezTo>
                    <a:pt x="28809" y="10141"/>
                    <a:pt x="30081" y="9891"/>
                    <a:pt x="31255" y="9495"/>
                  </a:cubicBezTo>
                  <a:cubicBezTo>
                    <a:pt x="31393" y="9448"/>
                    <a:pt x="31529" y="9401"/>
                    <a:pt x="31666" y="9354"/>
                  </a:cubicBezTo>
                  <a:cubicBezTo>
                    <a:pt x="31807" y="9296"/>
                    <a:pt x="31948" y="9240"/>
                    <a:pt x="32089" y="9182"/>
                  </a:cubicBezTo>
                  <a:cubicBezTo>
                    <a:pt x="32379" y="9072"/>
                    <a:pt x="32633" y="8944"/>
                    <a:pt x="32891" y="8818"/>
                  </a:cubicBezTo>
                  <a:cubicBezTo>
                    <a:pt x="33400" y="8552"/>
                    <a:pt x="33882" y="8277"/>
                    <a:pt x="34316" y="7976"/>
                  </a:cubicBezTo>
                  <a:cubicBezTo>
                    <a:pt x="35193" y="7381"/>
                    <a:pt x="35914" y="6723"/>
                    <a:pt x="36481" y="6093"/>
                  </a:cubicBezTo>
                  <a:cubicBezTo>
                    <a:pt x="37053" y="5463"/>
                    <a:pt x="37468" y="4844"/>
                    <a:pt x="37777" y="4328"/>
                  </a:cubicBezTo>
                  <a:cubicBezTo>
                    <a:pt x="38082" y="3803"/>
                    <a:pt x="38275" y="3368"/>
                    <a:pt x="38396" y="3071"/>
                  </a:cubicBezTo>
                  <a:cubicBezTo>
                    <a:pt x="38510" y="2774"/>
                    <a:pt x="38572" y="2613"/>
                    <a:pt x="38572" y="2613"/>
                  </a:cubicBezTo>
                  <a:lnTo>
                    <a:pt x="38572" y="2613"/>
                  </a:lnTo>
                  <a:cubicBezTo>
                    <a:pt x="38571" y="2613"/>
                    <a:pt x="38481" y="2758"/>
                    <a:pt x="38313" y="3028"/>
                  </a:cubicBezTo>
                  <a:cubicBezTo>
                    <a:pt x="38145" y="3298"/>
                    <a:pt x="37875" y="3682"/>
                    <a:pt x="37511" y="4140"/>
                  </a:cubicBezTo>
                  <a:cubicBezTo>
                    <a:pt x="37139" y="4594"/>
                    <a:pt x="36654" y="5115"/>
                    <a:pt x="36043" y="5647"/>
                  </a:cubicBezTo>
                  <a:cubicBezTo>
                    <a:pt x="35433" y="6176"/>
                    <a:pt x="34688" y="6700"/>
                    <a:pt x="33827" y="7177"/>
                  </a:cubicBezTo>
                  <a:cubicBezTo>
                    <a:pt x="33397" y="7417"/>
                    <a:pt x="32931" y="7628"/>
                    <a:pt x="32445" y="7824"/>
                  </a:cubicBezTo>
                  <a:cubicBezTo>
                    <a:pt x="32195" y="7910"/>
                    <a:pt x="31944" y="8023"/>
                    <a:pt x="31693" y="8098"/>
                  </a:cubicBezTo>
                  <a:cubicBezTo>
                    <a:pt x="31568" y="8137"/>
                    <a:pt x="31443" y="8180"/>
                    <a:pt x="31314" y="8219"/>
                  </a:cubicBezTo>
                  <a:cubicBezTo>
                    <a:pt x="31177" y="8258"/>
                    <a:pt x="31036" y="8297"/>
                    <a:pt x="30895" y="8333"/>
                  </a:cubicBezTo>
                  <a:cubicBezTo>
                    <a:pt x="30367" y="8469"/>
                    <a:pt x="29795" y="8583"/>
                    <a:pt x="29219" y="8646"/>
                  </a:cubicBezTo>
                  <a:cubicBezTo>
                    <a:pt x="28671" y="8712"/>
                    <a:pt x="28105" y="8751"/>
                    <a:pt x="27532" y="8751"/>
                  </a:cubicBezTo>
                  <a:cubicBezTo>
                    <a:pt x="27499" y="8751"/>
                    <a:pt x="27467" y="8751"/>
                    <a:pt x="27434" y="8751"/>
                  </a:cubicBezTo>
                  <a:cubicBezTo>
                    <a:pt x="26225" y="8751"/>
                    <a:pt x="24972" y="8599"/>
                    <a:pt x="23731" y="8297"/>
                  </a:cubicBezTo>
                  <a:cubicBezTo>
                    <a:pt x="23116" y="8149"/>
                    <a:pt x="22486" y="7957"/>
                    <a:pt x="21903" y="7737"/>
                  </a:cubicBezTo>
                  <a:cubicBezTo>
                    <a:pt x="21280" y="7511"/>
                    <a:pt x="20693" y="7260"/>
                    <a:pt x="20106" y="6966"/>
                  </a:cubicBezTo>
                  <a:cubicBezTo>
                    <a:pt x="18928" y="6395"/>
                    <a:pt x="17793" y="5697"/>
                    <a:pt x="16669" y="4993"/>
                  </a:cubicBezTo>
                  <a:cubicBezTo>
                    <a:pt x="15553" y="4284"/>
                    <a:pt x="14445" y="3560"/>
                    <a:pt x="13334" y="2895"/>
                  </a:cubicBezTo>
                  <a:cubicBezTo>
                    <a:pt x="12226" y="2226"/>
                    <a:pt x="11106" y="1639"/>
                    <a:pt x="9990" y="1173"/>
                  </a:cubicBezTo>
                  <a:cubicBezTo>
                    <a:pt x="8879" y="703"/>
                    <a:pt x="7771" y="394"/>
                    <a:pt x="6734" y="206"/>
                  </a:cubicBezTo>
                  <a:cubicBezTo>
                    <a:pt x="5980" y="63"/>
                    <a:pt x="5258" y="1"/>
                    <a:pt x="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 flipH="1">
              <a:off x="8026438" y="1224065"/>
              <a:ext cx="519244" cy="409898"/>
            </a:xfrm>
            <a:custGeom>
              <a:avLst/>
              <a:gdLst/>
              <a:ahLst/>
              <a:cxnLst/>
              <a:rect l="l" t="t" r="r" b="b"/>
              <a:pathLst>
                <a:path w="7745" h="6114" extrusionOk="0">
                  <a:moveTo>
                    <a:pt x="2052" y="1"/>
                  </a:moveTo>
                  <a:cubicBezTo>
                    <a:pt x="1530" y="1"/>
                    <a:pt x="992" y="58"/>
                    <a:pt x="443" y="139"/>
                  </a:cubicBezTo>
                  <a:cubicBezTo>
                    <a:pt x="5403" y="1631"/>
                    <a:pt x="7114" y="5280"/>
                    <a:pt x="7114" y="5280"/>
                  </a:cubicBezTo>
                  <a:cubicBezTo>
                    <a:pt x="4209" y="1839"/>
                    <a:pt x="1285" y="946"/>
                    <a:pt x="1" y="715"/>
                  </a:cubicBezTo>
                  <a:lnTo>
                    <a:pt x="1" y="715"/>
                  </a:lnTo>
                  <a:cubicBezTo>
                    <a:pt x="1027" y="2743"/>
                    <a:pt x="3054" y="4164"/>
                    <a:pt x="5215" y="4927"/>
                  </a:cubicBezTo>
                  <a:cubicBezTo>
                    <a:pt x="6100" y="5241"/>
                    <a:pt x="7051" y="5480"/>
                    <a:pt x="7744" y="6114"/>
                  </a:cubicBezTo>
                  <a:cubicBezTo>
                    <a:pt x="7027" y="4305"/>
                    <a:pt x="7196" y="2864"/>
                    <a:pt x="5007" y="993"/>
                  </a:cubicBezTo>
                  <a:cubicBezTo>
                    <a:pt x="4128" y="240"/>
                    <a:pt x="3125" y="1"/>
                    <a:pt x="2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 flipH="1">
              <a:off x="7616803" y="940338"/>
              <a:ext cx="491086" cy="191004"/>
            </a:xfrm>
            <a:custGeom>
              <a:avLst/>
              <a:gdLst/>
              <a:ahLst/>
              <a:cxnLst/>
              <a:rect l="l" t="t" r="r" b="b"/>
              <a:pathLst>
                <a:path w="7325" h="2849" extrusionOk="0">
                  <a:moveTo>
                    <a:pt x="2842" y="1"/>
                  </a:moveTo>
                  <a:cubicBezTo>
                    <a:pt x="1869" y="1"/>
                    <a:pt x="990" y="462"/>
                    <a:pt x="118" y="1044"/>
                  </a:cubicBezTo>
                  <a:cubicBezTo>
                    <a:pt x="665" y="960"/>
                    <a:pt x="1182" y="924"/>
                    <a:pt x="1669" y="924"/>
                  </a:cubicBezTo>
                  <a:cubicBezTo>
                    <a:pt x="4769" y="924"/>
                    <a:pt x="6597" y="2407"/>
                    <a:pt x="6597" y="2407"/>
                  </a:cubicBezTo>
                  <a:cubicBezTo>
                    <a:pt x="4750" y="1585"/>
                    <a:pt x="3181" y="1350"/>
                    <a:pt x="1991" y="1350"/>
                  </a:cubicBezTo>
                  <a:cubicBezTo>
                    <a:pt x="1101" y="1350"/>
                    <a:pt x="424" y="1481"/>
                    <a:pt x="0" y="1596"/>
                  </a:cubicBezTo>
                  <a:cubicBezTo>
                    <a:pt x="1161" y="2478"/>
                    <a:pt x="2666" y="2849"/>
                    <a:pt x="4161" y="2849"/>
                  </a:cubicBezTo>
                  <a:cubicBezTo>
                    <a:pt x="4486" y="2849"/>
                    <a:pt x="4809" y="2831"/>
                    <a:pt x="5129" y="2798"/>
                  </a:cubicBezTo>
                  <a:cubicBezTo>
                    <a:pt x="5586" y="2749"/>
                    <a:pt x="6054" y="2671"/>
                    <a:pt x="6512" y="2671"/>
                  </a:cubicBezTo>
                  <a:cubicBezTo>
                    <a:pt x="6788" y="2671"/>
                    <a:pt x="7060" y="2699"/>
                    <a:pt x="7325" y="2779"/>
                  </a:cubicBezTo>
                  <a:cubicBezTo>
                    <a:pt x="6205" y="1749"/>
                    <a:pt x="5838" y="684"/>
                    <a:pt x="3653" y="109"/>
                  </a:cubicBezTo>
                  <a:cubicBezTo>
                    <a:pt x="3375" y="34"/>
                    <a:pt x="3105" y="1"/>
                    <a:pt x="2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 flipH="1">
              <a:off x="5933878" y="981167"/>
              <a:ext cx="321603" cy="415261"/>
            </a:xfrm>
            <a:custGeom>
              <a:avLst/>
              <a:gdLst/>
              <a:ahLst/>
              <a:cxnLst/>
              <a:rect l="l" t="t" r="r" b="b"/>
              <a:pathLst>
                <a:path w="4797" h="6194" extrusionOk="0">
                  <a:moveTo>
                    <a:pt x="4796" y="0"/>
                  </a:moveTo>
                  <a:cubicBezTo>
                    <a:pt x="3398" y="600"/>
                    <a:pt x="2275" y="497"/>
                    <a:pt x="850" y="2252"/>
                  </a:cubicBezTo>
                  <a:cubicBezTo>
                    <a:pt x="1" y="3305"/>
                    <a:pt x="36" y="4546"/>
                    <a:pt x="251" y="5858"/>
                  </a:cubicBezTo>
                  <a:cubicBezTo>
                    <a:pt x="1343" y="1931"/>
                    <a:pt x="4153" y="514"/>
                    <a:pt x="4154" y="513"/>
                  </a:cubicBezTo>
                  <a:lnTo>
                    <a:pt x="4154" y="513"/>
                  </a:lnTo>
                  <a:cubicBezTo>
                    <a:pt x="1519" y="2862"/>
                    <a:pt x="870" y="5180"/>
                    <a:pt x="706" y="6194"/>
                  </a:cubicBezTo>
                  <a:cubicBezTo>
                    <a:pt x="2267" y="5348"/>
                    <a:pt x="3348" y="3724"/>
                    <a:pt x="3911" y="2013"/>
                  </a:cubicBezTo>
                  <a:cubicBezTo>
                    <a:pt x="4142" y="1312"/>
                    <a:pt x="4314" y="557"/>
                    <a:pt x="4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 flipH="1">
              <a:off x="6325008" y="921297"/>
              <a:ext cx="252750" cy="591918"/>
            </a:xfrm>
            <a:custGeom>
              <a:avLst/>
              <a:gdLst/>
              <a:ahLst/>
              <a:cxnLst/>
              <a:rect l="l" t="t" r="r" b="b"/>
              <a:pathLst>
                <a:path w="3770" h="8829" extrusionOk="0">
                  <a:moveTo>
                    <a:pt x="3218" y="1"/>
                  </a:moveTo>
                  <a:lnTo>
                    <a:pt x="3218" y="1"/>
                  </a:lnTo>
                  <a:cubicBezTo>
                    <a:pt x="2079" y="1414"/>
                    <a:pt x="834" y="1935"/>
                    <a:pt x="309" y="4585"/>
                  </a:cubicBezTo>
                  <a:cubicBezTo>
                    <a:pt x="0" y="6171"/>
                    <a:pt x="732" y="7466"/>
                    <a:pt x="1695" y="8727"/>
                  </a:cubicBezTo>
                  <a:cubicBezTo>
                    <a:pt x="651" y="3971"/>
                    <a:pt x="2830" y="902"/>
                    <a:pt x="2830" y="902"/>
                  </a:cubicBezTo>
                  <a:lnTo>
                    <a:pt x="2830" y="902"/>
                  </a:lnTo>
                  <a:cubicBezTo>
                    <a:pt x="1359" y="4855"/>
                    <a:pt x="1966" y="7670"/>
                    <a:pt x="2360" y="8829"/>
                  </a:cubicBezTo>
                  <a:cubicBezTo>
                    <a:pt x="3540" y="7060"/>
                    <a:pt x="3770" y="4746"/>
                    <a:pt x="3410" y="2620"/>
                  </a:cubicBezTo>
                  <a:cubicBezTo>
                    <a:pt x="3261" y="1751"/>
                    <a:pt x="3023" y="859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28A606A-D995-406B-8B17-DCAC902BF2CB}"/>
              </a:ext>
            </a:extLst>
          </p:cNvPr>
          <p:cNvSpPr/>
          <p:nvPr/>
        </p:nvSpPr>
        <p:spPr>
          <a:xfrm>
            <a:off x="4424995" y="2832507"/>
            <a:ext cx="719816" cy="144015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2" name="Google Shape;6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5838">
            <a:off x="132821" y="-1032105"/>
            <a:ext cx="2376938" cy="66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 txBox="1">
            <a:spLocks noGrp="1"/>
          </p:cNvSpPr>
          <p:nvPr>
            <p:ph type="title"/>
          </p:nvPr>
        </p:nvSpPr>
        <p:spPr>
          <a:xfrm>
            <a:off x="4542262" y="915351"/>
            <a:ext cx="2357454" cy="5000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  <a:endParaRPr sz="2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75" name="Google Shape;675;p42"/>
          <p:cNvGrpSpPr/>
          <p:nvPr/>
        </p:nvGrpSpPr>
        <p:grpSpPr>
          <a:xfrm>
            <a:off x="1808268" y="4083918"/>
            <a:ext cx="1078224" cy="815125"/>
            <a:chOff x="608873" y="3669908"/>
            <a:chExt cx="917860" cy="693822"/>
          </a:xfrm>
        </p:grpSpPr>
        <p:sp>
          <p:nvSpPr>
            <p:cNvPr id="676" name="Google Shape;676;p42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152253" y="3700336"/>
              <a:ext cx="73588" cy="177950"/>
            </a:xfrm>
            <a:custGeom>
              <a:avLst/>
              <a:gdLst/>
              <a:ahLst/>
              <a:cxnLst/>
              <a:rect l="l" t="t" r="r" b="b"/>
              <a:pathLst>
                <a:path w="3625" h="8766" extrusionOk="0">
                  <a:moveTo>
                    <a:pt x="1331" y="1"/>
                  </a:moveTo>
                  <a:cubicBezTo>
                    <a:pt x="1401" y="870"/>
                    <a:pt x="1037" y="1707"/>
                    <a:pt x="763" y="2533"/>
                  </a:cubicBezTo>
                  <a:cubicBezTo>
                    <a:pt x="102" y="4557"/>
                    <a:pt x="0" y="6855"/>
                    <a:pt x="908" y="8762"/>
                  </a:cubicBezTo>
                  <a:cubicBezTo>
                    <a:pt x="1464" y="7689"/>
                    <a:pt x="2470" y="5027"/>
                    <a:pt x="1585" y="940"/>
                  </a:cubicBezTo>
                  <a:lnTo>
                    <a:pt x="1585" y="940"/>
                  </a:lnTo>
                  <a:cubicBezTo>
                    <a:pt x="1585" y="941"/>
                    <a:pt x="3296" y="4267"/>
                    <a:pt x="1581" y="8766"/>
                  </a:cubicBezTo>
                  <a:cubicBezTo>
                    <a:pt x="2716" y="7673"/>
                    <a:pt x="3625" y="6514"/>
                    <a:pt x="3547" y="4917"/>
                  </a:cubicBezTo>
                  <a:cubicBezTo>
                    <a:pt x="3410" y="2247"/>
                    <a:pt x="2255" y="1555"/>
                    <a:pt x="133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221209" y="3748241"/>
              <a:ext cx="125596" cy="203954"/>
            </a:xfrm>
            <a:custGeom>
              <a:avLst/>
              <a:gdLst/>
              <a:ahLst/>
              <a:cxnLst/>
              <a:rect l="l" t="t" r="r" b="b"/>
              <a:pathLst>
                <a:path w="6187" h="10047" extrusionOk="0">
                  <a:moveTo>
                    <a:pt x="4965" y="1"/>
                  </a:moveTo>
                  <a:cubicBezTo>
                    <a:pt x="4608" y="1023"/>
                    <a:pt x="3775" y="1786"/>
                    <a:pt x="3047" y="2584"/>
                  </a:cubicBezTo>
                  <a:cubicBezTo>
                    <a:pt x="1277" y="4538"/>
                    <a:pt x="1" y="7090"/>
                    <a:pt x="67" y="9705"/>
                  </a:cubicBezTo>
                  <a:cubicBezTo>
                    <a:pt x="1242" y="8769"/>
                    <a:pt x="3720" y="6265"/>
                    <a:pt x="4781" y="1195"/>
                  </a:cubicBezTo>
                  <a:lnTo>
                    <a:pt x="4781" y="1195"/>
                  </a:lnTo>
                  <a:cubicBezTo>
                    <a:pt x="4781" y="1195"/>
                    <a:pt x="5039" y="5822"/>
                    <a:pt x="831" y="10046"/>
                  </a:cubicBezTo>
                  <a:cubicBezTo>
                    <a:pt x="2663" y="9385"/>
                    <a:pt x="4275" y="8534"/>
                    <a:pt x="4992" y="6687"/>
                  </a:cubicBezTo>
                  <a:cubicBezTo>
                    <a:pt x="6186" y="3594"/>
                    <a:pt x="5227" y="2228"/>
                    <a:pt x="49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2"/>
          <p:cNvGrpSpPr/>
          <p:nvPr/>
        </p:nvGrpSpPr>
        <p:grpSpPr>
          <a:xfrm rot="6733303">
            <a:off x="550011" y="1437983"/>
            <a:ext cx="1096961" cy="369576"/>
            <a:chOff x="6150699" y="122811"/>
            <a:chExt cx="3359201" cy="1131746"/>
          </a:xfrm>
        </p:grpSpPr>
        <p:sp>
          <p:nvSpPr>
            <p:cNvPr id="685" name="Google Shape;685;p42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1D04CBB-B7BB-48DD-9CCE-8B36055FDA9D}"/>
              </a:ext>
            </a:extLst>
          </p:cNvPr>
          <p:cNvCxnSpPr>
            <a:cxnSpLocks/>
          </p:cNvCxnSpPr>
          <p:nvPr/>
        </p:nvCxnSpPr>
        <p:spPr>
          <a:xfrm flipV="1">
            <a:off x="3690844" y="2367174"/>
            <a:ext cx="4061573" cy="2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F542BADF-B6C7-4F36-A2D5-E52C69C7C102}"/>
              </a:ext>
            </a:extLst>
          </p:cNvPr>
          <p:cNvSpPr/>
          <p:nvPr/>
        </p:nvSpPr>
        <p:spPr>
          <a:xfrm>
            <a:off x="4421964" y="2848026"/>
            <a:ext cx="650839" cy="1129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C797B-9C67-4AC1-A975-C4ED852E1204}"/>
              </a:ext>
            </a:extLst>
          </p:cNvPr>
          <p:cNvSpPr txBox="1"/>
          <p:nvPr/>
        </p:nvSpPr>
        <p:spPr>
          <a:xfrm>
            <a:off x="3690844" y="1997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22FA7A9-647F-42A7-933B-06628BD2F723}"/>
              </a:ext>
            </a:extLst>
          </p:cNvPr>
          <p:cNvCxnSpPr/>
          <p:nvPr/>
        </p:nvCxnSpPr>
        <p:spPr>
          <a:xfrm>
            <a:off x="4451167" y="2244768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22CFBE0-6E00-4922-A7BF-A3AA4C41EB09}"/>
              </a:ext>
            </a:extLst>
          </p:cNvPr>
          <p:cNvCxnSpPr/>
          <p:nvPr/>
        </p:nvCxnSpPr>
        <p:spPr>
          <a:xfrm>
            <a:off x="5099239" y="2247688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C0E22-7BA3-4E41-AAC7-4F1B80850E9B}"/>
              </a:ext>
            </a:extLst>
          </p:cNvPr>
          <p:cNvSpPr txBox="1"/>
          <p:nvPr/>
        </p:nvSpPr>
        <p:spPr>
          <a:xfrm>
            <a:off x="4220976" y="24411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8110D3-B5B7-48A4-937E-0BB3D4459FC8}"/>
              </a:ext>
            </a:extLst>
          </p:cNvPr>
          <p:cNvSpPr txBox="1"/>
          <p:nvPr/>
        </p:nvSpPr>
        <p:spPr>
          <a:xfrm>
            <a:off x="4869048" y="244106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AEBA5C4-9772-4A5B-B268-88B294B491F0}"/>
              </a:ext>
            </a:extLst>
          </p:cNvPr>
          <p:cNvSpPr txBox="1"/>
          <p:nvPr/>
        </p:nvSpPr>
        <p:spPr>
          <a:xfrm>
            <a:off x="2856859" y="27352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主題發想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59F6869-5A26-4D8E-84E9-F8B40C26CAA2}"/>
              </a:ext>
            </a:extLst>
          </p:cNvPr>
          <p:cNvSpPr txBox="1"/>
          <p:nvPr/>
        </p:nvSpPr>
        <p:spPr>
          <a:xfrm>
            <a:off x="2856858" y="30830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品牌名稱</a:t>
            </a:r>
          </a:p>
        </p:txBody>
      </p:sp>
      <p:sp>
        <p:nvSpPr>
          <p:cNvPr id="33" name="箭號: 五邊形 32">
            <a:extLst>
              <a:ext uri="{FF2B5EF4-FFF2-40B4-BE49-F238E27FC236}">
                <a16:creationId xmlns:a16="http://schemas.microsoft.com/office/drawing/2014/main" id="{E8AFC052-7F0C-4E12-99D1-3BA624758C4D}"/>
              </a:ext>
            </a:extLst>
          </p:cNvPr>
          <p:cNvSpPr/>
          <p:nvPr/>
        </p:nvSpPr>
        <p:spPr>
          <a:xfrm>
            <a:off x="4424995" y="3158510"/>
            <a:ext cx="719816" cy="144015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五邊形 33">
            <a:extLst>
              <a:ext uri="{FF2B5EF4-FFF2-40B4-BE49-F238E27FC236}">
                <a16:creationId xmlns:a16="http://schemas.microsoft.com/office/drawing/2014/main" id="{B7C477AF-818C-4858-8001-74762C16BBE2}"/>
              </a:ext>
            </a:extLst>
          </p:cNvPr>
          <p:cNvSpPr/>
          <p:nvPr/>
        </p:nvSpPr>
        <p:spPr>
          <a:xfrm>
            <a:off x="4421964" y="3174029"/>
            <a:ext cx="650839" cy="1129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048E9F-7183-4D9A-AEC2-F58AF5C52D67}"/>
              </a:ext>
            </a:extLst>
          </p:cNvPr>
          <p:cNvSpPr txBox="1"/>
          <p:nvPr/>
        </p:nvSpPr>
        <p:spPr>
          <a:xfrm>
            <a:off x="2856857" y="34308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網頁參考</a:t>
            </a:r>
          </a:p>
        </p:txBody>
      </p:sp>
      <p:sp>
        <p:nvSpPr>
          <p:cNvPr id="37" name="箭號: 五邊形 36">
            <a:extLst>
              <a:ext uri="{FF2B5EF4-FFF2-40B4-BE49-F238E27FC236}">
                <a16:creationId xmlns:a16="http://schemas.microsoft.com/office/drawing/2014/main" id="{67A74E75-F45E-4AC2-A829-6E1E0709CCEF}"/>
              </a:ext>
            </a:extLst>
          </p:cNvPr>
          <p:cNvSpPr/>
          <p:nvPr/>
        </p:nvSpPr>
        <p:spPr>
          <a:xfrm>
            <a:off x="6918629" y="3500035"/>
            <a:ext cx="619962" cy="141454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五邊形 37">
            <a:extLst>
              <a:ext uri="{FF2B5EF4-FFF2-40B4-BE49-F238E27FC236}">
                <a16:creationId xmlns:a16="http://schemas.microsoft.com/office/drawing/2014/main" id="{09D2351D-4A20-4011-8CED-D653A024A679}"/>
              </a:ext>
            </a:extLst>
          </p:cNvPr>
          <p:cNvSpPr/>
          <p:nvPr/>
        </p:nvSpPr>
        <p:spPr>
          <a:xfrm>
            <a:off x="4421964" y="3515553"/>
            <a:ext cx="1344537" cy="11732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C73A61A-29E3-4EC5-B5F5-FFF64E8F2358}"/>
              </a:ext>
            </a:extLst>
          </p:cNvPr>
          <p:cNvCxnSpPr/>
          <p:nvPr/>
        </p:nvCxnSpPr>
        <p:spPr>
          <a:xfrm>
            <a:off x="7536393" y="2252107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A2096B6-DCEB-43B3-A039-1C06CB177A2E}"/>
              </a:ext>
            </a:extLst>
          </p:cNvPr>
          <p:cNvSpPr txBox="1"/>
          <p:nvPr/>
        </p:nvSpPr>
        <p:spPr>
          <a:xfrm>
            <a:off x="7306202" y="24454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5A5F160-85CA-4F3B-B22B-1FF9234E0FA2}"/>
              </a:ext>
            </a:extLst>
          </p:cNvPr>
          <p:cNvSpPr/>
          <p:nvPr/>
        </p:nvSpPr>
        <p:spPr>
          <a:xfrm>
            <a:off x="5036799" y="1619128"/>
            <a:ext cx="216024" cy="18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9F9D246-2EB5-430C-AE9A-4F213186405B}"/>
              </a:ext>
            </a:extLst>
          </p:cNvPr>
          <p:cNvSpPr/>
          <p:nvPr/>
        </p:nvSpPr>
        <p:spPr>
          <a:xfrm>
            <a:off x="5904574" y="1613704"/>
            <a:ext cx="216024" cy="189065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C8A01E-7D44-4F24-BD0B-A9B7AD32A592}"/>
              </a:ext>
            </a:extLst>
          </p:cNvPr>
          <p:cNvSpPr txBox="1"/>
          <p:nvPr/>
        </p:nvSpPr>
        <p:spPr>
          <a:xfrm>
            <a:off x="5252823" y="156269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規劃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C4302F5-0B74-4B45-AE05-242ACF3EE373}"/>
              </a:ext>
            </a:extLst>
          </p:cNvPr>
          <p:cNvSpPr txBox="1"/>
          <p:nvPr/>
        </p:nvSpPr>
        <p:spPr>
          <a:xfrm>
            <a:off x="6134199" y="156390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實際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箭號: 五邊形 47">
            <a:extLst>
              <a:ext uri="{FF2B5EF4-FFF2-40B4-BE49-F238E27FC236}">
                <a16:creationId xmlns:a16="http://schemas.microsoft.com/office/drawing/2014/main" id="{1CA563B3-9483-404B-A07E-1E241F6A0533}"/>
              </a:ext>
            </a:extLst>
          </p:cNvPr>
          <p:cNvSpPr/>
          <p:nvPr/>
        </p:nvSpPr>
        <p:spPr>
          <a:xfrm>
            <a:off x="5616946" y="3614514"/>
            <a:ext cx="864095" cy="141454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928A606A-D995-406B-8B17-DCAC902BF2CB}"/>
              </a:ext>
            </a:extLst>
          </p:cNvPr>
          <p:cNvSpPr/>
          <p:nvPr/>
        </p:nvSpPr>
        <p:spPr>
          <a:xfrm>
            <a:off x="4752849" y="2703800"/>
            <a:ext cx="464081" cy="144015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2" name="Google Shape;6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5838">
            <a:off x="132821" y="-1032105"/>
            <a:ext cx="2376938" cy="669445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2"/>
          <p:cNvSpPr txBox="1">
            <a:spLocks noGrp="1"/>
          </p:cNvSpPr>
          <p:nvPr>
            <p:ph type="title"/>
          </p:nvPr>
        </p:nvSpPr>
        <p:spPr>
          <a:xfrm>
            <a:off x="4542262" y="915351"/>
            <a:ext cx="2357454" cy="5000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時程規劃</a:t>
            </a:r>
            <a:endParaRPr sz="2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675" name="Google Shape;675;p42"/>
          <p:cNvGrpSpPr/>
          <p:nvPr/>
        </p:nvGrpSpPr>
        <p:grpSpPr>
          <a:xfrm>
            <a:off x="1691680" y="4155926"/>
            <a:ext cx="1078224" cy="815125"/>
            <a:chOff x="608873" y="3669908"/>
            <a:chExt cx="917860" cy="693822"/>
          </a:xfrm>
        </p:grpSpPr>
        <p:sp>
          <p:nvSpPr>
            <p:cNvPr id="676" name="Google Shape;676;p42"/>
            <p:cNvSpPr/>
            <p:nvPr/>
          </p:nvSpPr>
          <p:spPr>
            <a:xfrm>
              <a:off x="861411" y="3790382"/>
              <a:ext cx="284586" cy="212541"/>
            </a:xfrm>
            <a:custGeom>
              <a:avLst/>
              <a:gdLst/>
              <a:ahLst/>
              <a:cxnLst/>
              <a:rect l="l" t="t" r="r" b="b"/>
              <a:pathLst>
                <a:path w="14019" h="10470" extrusionOk="0">
                  <a:moveTo>
                    <a:pt x="7861" y="5431"/>
                  </a:moveTo>
                  <a:cubicBezTo>
                    <a:pt x="7861" y="5431"/>
                    <a:pt x="7863" y="5436"/>
                    <a:pt x="7864" y="5438"/>
                  </a:cubicBezTo>
                  <a:lnTo>
                    <a:pt x="7864" y="5438"/>
                  </a:lnTo>
                  <a:lnTo>
                    <a:pt x="7864" y="5439"/>
                  </a:lnTo>
                  <a:lnTo>
                    <a:pt x="7864" y="5439"/>
                  </a:lnTo>
                  <a:cubicBezTo>
                    <a:pt x="7862" y="5433"/>
                    <a:pt x="7861" y="5431"/>
                    <a:pt x="7861" y="5431"/>
                  </a:cubicBezTo>
                  <a:close/>
                  <a:moveTo>
                    <a:pt x="4322" y="6734"/>
                  </a:moveTo>
                  <a:cubicBezTo>
                    <a:pt x="4325" y="6738"/>
                    <a:pt x="4326" y="6740"/>
                    <a:pt x="4326" y="6740"/>
                  </a:cubicBezTo>
                  <a:cubicBezTo>
                    <a:pt x="4327" y="6739"/>
                    <a:pt x="4325" y="6737"/>
                    <a:pt x="4322" y="6734"/>
                  </a:cubicBezTo>
                  <a:close/>
                  <a:moveTo>
                    <a:pt x="6494" y="0"/>
                  </a:moveTo>
                  <a:cubicBezTo>
                    <a:pt x="5545" y="0"/>
                    <a:pt x="4549" y="156"/>
                    <a:pt x="3574" y="595"/>
                  </a:cubicBezTo>
                  <a:cubicBezTo>
                    <a:pt x="2443" y="1096"/>
                    <a:pt x="1374" y="1953"/>
                    <a:pt x="705" y="3151"/>
                  </a:cubicBezTo>
                  <a:cubicBezTo>
                    <a:pt x="532" y="3448"/>
                    <a:pt x="395" y="3762"/>
                    <a:pt x="294" y="4082"/>
                  </a:cubicBezTo>
                  <a:cubicBezTo>
                    <a:pt x="169" y="4447"/>
                    <a:pt x="113" y="4767"/>
                    <a:pt x="75" y="5120"/>
                  </a:cubicBezTo>
                  <a:cubicBezTo>
                    <a:pt x="0" y="5813"/>
                    <a:pt x="66" y="6525"/>
                    <a:pt x="274" y="7203"/>
                  </a:cubicBezTo>
                  <a:cubicBezTo>
                    <a:pt x="494" y="7880"/>
                    <a:pt x="861" y="8522"/>
                    <a:pt x="1378" y="9042"/>
                  </a:cubicBezTo>
                  <a:cubicBezTo>
                    <a:pt x="1894" y="9559"/>
                    <a:pt x="2501" y="9911"/>
                    <a:pt x="3155" y="10155"/>
                  </a:cubicBezTo>
                  <a:cubicBezTo>
                    <a:pt x="3722" y="10363"/>
                    <a:pt x="4325" y="10470"/>
                    <a:pt x="4924" y="10470"/>
                  </a:cubicBezTo>
                  <a:cubicBezTo>
                    <a:pt x="5674" y="10470"/>
                    <a:pt x="6420" y="10303"/>
                    <a:pt x="7082" y="9958"/>
                  </a:cubicBezTo>
                  <a:cubicBezTo>
                    <a:pt x="7379" y="9806"/>
                    <a:pt x="7661" y="9618"/>
                    <a:pt x="7907" y="9395"/>
                  </a:cubicBezTo>
                  <a:cubicBezTo>
                    <a:pt x="7994" y="9324"/>
                    <a:pt x="8151" y="9160"/>
                    <a:pt x="8260" y="9038"/>
                  </a:cubicBezTo>
                  <a:cubicBezTo>
                    <a:pt x="8366" y="8913"/>
                    <a:pt x="8464" y="8784"/>
                    <a:pt x="8550" y="8648"/>
                  </a:cubicBezTo>
                  <a:cubicBezTo>
                    <a:pt x="8902" y="8107"/>
                    <a:pt x="9114" y="7508"/>
                    <a:pt x="9180" y="6901"/>
                  </a:cubicBezTo>
                  <a:cubicBezTo>
                    <a:pt x="9246" y="6303"/>
                    <a:pt x="9165" y="5683"/>
                    <a:pt x="8917" y="5152"/>
                  </a:cubicBezTo>
                  <a:lnTo>
                    <a:pt x="8808" y="4932"/>
                  </a:lnTo>
                  <a:lnTo>
                    <a:pt x="8710" y="4780"/>
                  </a:lnTo>
                  <a:lnTo>
                    <a:pt x="8663" y="4705"/>
                  </a:lnTo>
                  <a:lnTo>
                    <a:pt x="8589" y="4611"/>
                  </a:lnTo>
                  <a:lnTo>
                    <a:pt x="8444" y="4431"/>
                  </a:lnTo>
                  <a:cubicBezTo>
                    <a:pt x="8252" y="4227"/>
                    <a:pt x="8052" y="4044"/>
                    <a:pt x="7826" y="3910"/>
                  </a:cubicBezTo>
                  <a:cubicBezTo>
                    <a:pt x="7297" y="3566"/>
                    <a:pt x="6711" y="3409"/>
                    <a:pt x="6161" y="3409"/>
                  </a:cubicBezTo>
                  <a:cubicBezTo>
                    <a:pt x="5798" y="3409"/>
                    <a:pt x="5450" y="3477"/>
                    <a:pt x="5144" y="3605"/>
                  </a:cubicBezTo>
                  <a:cubicBezTo>
                    <a:pt x="4326" y="3941"/>
                    <a:pt x="3974" y="4626"/>
                    <a:pt x="3860" y="5171"/>
                  </a:cubicBezTo>
                  <a:cubicBezTo>
                    <a:pt x="3743" y="5727"/>
                    <a:pt x="3895" y="6169"/>
                    <a:pt x="4044" y="6412"/>
                  </a:cubicBezTo>
                  <a:cubicBezTo>
                    <a:pt x="4176" y="6626"/>
                    <a:pt x="4297" y="6710"/>
                    <a:pt x="4322" y="6734"/>
                  </a:cubicBezTo>
                  <a:lnTo>
                    <a:pt x="4322" y="6734"/>
                  </a:lnTo>
                  <a:cubicBezTo>
                    <a:pt x="4314" y="6722"/>
                    <a:pt x="4296" y="6694"/>
                    <a:pt x="4267" y="6651"/>
                  </a:cubicBezTo>
                  <a:cubicBezTo>
                    <a:pt x="4224" y="6592"/>
                    <a:pt x="4173" y="6498"/>
                    <a:pt x="4126" y="6373"/>
                  </a:cubicBezTo>
                  <a:cubicBezTo>
                    <a:pt x="4032" y="6122"/>
                    <a:pt x="3997" y="5712"/>
                    <a:pt x="4173" y="5261"/>
                  </a:cubicBezTo>
                  <a:cubicBezTo>
                    <a:pt x="4259" y="5038"/>
                    <a:pt x="4400" y="4807"/>
                    <a:pt x="4599" y="4615"/>
                  </a:cubicBezTo>
                  <a:cubicBezTo>
                    <a:pt x="4646" y="4564"/>
                    <a:pt x="4702" y="4521"/>
                    <a:pt x="4749" y="4485"/>
                  </a:cubicBezTo>
                  <a:cubicBezTo>
                    <a:pt x="4787" y="4447"/>
                    <a:pt x="4881" y="4400"/>
                    <a:pt x="4944" y="4353"/>
                  </a:cubicBezTo>
                  <a:cubicBezTo>
                    <a:pt x="4987" y="4337"/>
                    <a:pt x="5069" y="4294"/>
                    <a:pt x="5132" y="4267"/>
                  </a:cubicBezTo>
                  <a:cubicBezTo>
                    <a:pt x="5203" y="4243"/>
                    <a:pt x="5277" y="4220"/>
                    <a:pt x="5347" y="4196"/>
                  </a:cubicBezTo>
                  <a:cubicBezTo>
                    <a:pt x="5495" y="4159"/>
                    <a:pt x="5653" y="4140"/>
                    <a:pt x="5815" y="4140"/>
                  </a:cubicBezTo>
                  <a:cubicBezTo>
                    <a:pt x="6311" y="4140"/>
                    <a:pt x="6851" y="4316"/>
                    <a:pt x="7285" y="4670"/>
                  </a:cubicBezTo>
                  <a:cubicBezTo>
                    <a:pt x="7430" y="4783"/>
                    <a:pt x="7551" y="4928"/>
                    <a:pt x="7661" y="5073"/>
                  </a:cubicBezTo>
                  <a:lnTo>
                    <a:pt x="7723" y="5171"/>
                  </a:lnTo>
                  <a:lnTo>
                    <a:pt x="7755" y="5222"/>
                  </a:lnTo>
                  <a:lnTo>
                    <a:pt x="7794" y="5296"/>
                  </a:lnTo>
                  <a:lnTo>
                    <a:pt x="7864" y="5440"/>
                  </a:lnTo>
                  <a:lnTo>
                    <a:pt x="7864" y="5445"/>
                  </a:lnTo>
                  <a:lnTo>
                    <a:pt x="7873" y="5464"/>
                  </a:lnTo>
                  <a:lnTo>
                    <a:pt x="7884" y="5495"/>
                  </a:lnTo>
                  <a:lnTo>
                    <a:pt x="7907" y="5562"/>
                  </a:lnTo>
                  <a:cubicBezTo>
                    <a:pt x="8025" y="5918"/>
                    <a:pt x="8057" y="6326"/>
                    <a:pt x="7974" y="6733"/>
                  </a:cubicBezTo>
                  <a:cubicBezTo>
                    <a:pt x="7896" y="7136"/>
                    <a:pt x="7716" y="7539"/>
                    <a:pt x="7454" y="7876"/>
                  </a:cubicBezTo>
                  <a:cubicBezTo>
                    <a:pt x="7387" y="7962"/>
                    <a:pt x="7313" y="8037"/>
                    <a:pt x="7242" y="8115"/>
                  </a:cubicBezTo>
                  <a:cubicBezTo>
                    <a:pt x="7160" y="8189"/>
                    <a:pt x="7136" y="8225"/>
                    <a:pt x="7007" y="8323"/>
                  </a:cubicBezTo>
                  <a:cubicBezTo>
                    <a:pt x="6839" y="8460"/>
                    <a:pt x="6651" y="8572"/>
                    <a:pt x="6447" y="8659"/>
                  </a:cubicBezTo>
                  <a:cubicBezTo>
                    <a:pt x="6039" y="8845"/>
                    <a:pt x="5575" y="8937"/>
                    <a:pt x="5099" y="8937"/>
                  </a:cubicBezTo>
                  <a:cubicBezTo>
                    <a:pt x="4631" y="8937"/>
                    <a:pt x="4152" y="8848"/>
                    <a:pt x="3703" y="8671"/>
                  </a:cubicBezTo>
                  <a:cubicBezTo>
                    <a:pt x="3265" y="8498"/>
                    <a:pt x="2842" y="8229"/>
                    <a:pt x="2525" y="7903"/>
                  </a:cubicBezTo>
                  <a:cubicBezTo>
                    <a:pt x="2208" y="7582"/>
                    <a:pt x="1973" y="7168"/>
                    <a:pt x="1828" y="6713"/>
                  </a:cubicBezTo>
                  <a:cubicBezTo>
                    <a:pt x="1687" y="6259"/>
                    <a:pt x="1632" y="5766"/>
                    <a:pt x="1679" y="5280"/>
                  </a:cubicBezTo>
                  <a:cubicBezTo>
                    <a:pt x="1703" y="5049"/>
                    <a:pt x="1750" y="4783"/>
                    <a:pt x="1813" y="4592"/>
                  </a:cubicBezTo>
                  <a:cubicBezTo>
                    <a:pt x="1879" y="4349"/>
                    <a:pt x="1973" y="4118"/>
                    <a:pt x="2091" y="3907"/>
                  </a:cubicBezTo>
                  <a:cubicBezTo>
                    <a:pt x="2545" y="3045"/>
                    <a:pt x="3316" y="2341"/>
                    <a:pt x="4193" y="1898"/>
                  </a:cubicBezTo>
                  <a:cubicBezTo>
                    <a:pt x="4299" y="1836"/>
                    <a:pt x="4411" y="1793"/>
                    <a:pt x="4521" y="1737"/>
                  </a:cubicBezTo>
                  <a:cubicBezTo>
                    <a:pt x="4639" y="1695"/>
                    <a:pt x="4717" y="1652"/>
                    <a:pt x="4858" y="1609"/>
                  </a:cubicBezTo>
                  <a:lnTo>
                    <a:pt x="5050" y="1542"/>
                  </a:lnTo>
                  <a:lnTo>
                    <a:pt x="5210" y="1495"/>
                  </a:lnTo>
                  <a:cubicBezTo>
                    <a:pt x="5324" y="1455"/>
                    <a:pt x="5445" y="1432"/>
                    <a:pt x="5559" y="1401"/>
                  </a:cubicBezTo>
                  <a:cubicBezTo>
                    <a:pt x="6032" y="1296"/>
                    <a:pt x="6514" y="1240"/>
                    <a:pt x="6984" y="1229"/>
                  </a:cubicBezTo>
                  <a:cubicBezTo>
                    <a:pt x="7012" y="1229"/>
                    <a:pt x="7039" y="1229"/>
                    <a:pt x="7067" y="1229"/>
                  </a:cubicBezTo>
                  <a:cubicBezTo>
                    <a:pt x="7984" y="1229"/>
                    <a:pt x="8864" y="1364"/>
                    <a:pt x="9665" y="1585"/>
                  </a:cubicBezTo>
                  <a:cubicBezTo>
                    <a:pt x="10487" y="1820"/>
                    <a:pt x="11185" y="2118"/>
                    <a:pt x="11732" y="2532"/>
                  </a:cubicBezTo>
                  <a:cubicBezTo>
                    <a:pt x="12280" y="2944"/>
                    <a:pt x="12699" y="3405"/>
                    <a:pt x="13024" y="3801"/>
                  </a:cubicBezTo>
                  <a:cubicBezTo>
                    <a:pt x="13349" y="4200"/>
                    <a:pt x="13595" y="4529"/>
                    <a:pt x="13764" y="4752"/>
                  </a:cubicBezTo>
                  <a:cubicBezTo>
                    <a:pt x="13929" y="4979"/>
                    <a:pt x="14018" y="5096"/>
                    <a:pt x="14018" y="5096"/>
                  </a:cubicBezTo>
                  <a:cubicBezTo>
                    <a:pt x="14018" y="5096"/>
                    <a:pt x="13960" y="4960"/>
                    <a:pt x="13842" y="4705"/>
                  </a:cubicBezTo>
                  <a:cubicBezTo>
                    <a:pt x="13721" y="4454"/>
                    <a:pt x="13557" y="4079"/>
                    <a:pt x="13290" y="3621"/>
                  </a:cubicBezTo>
                  <a:cubicBezTo>
                    <a:pt x="13028" y="3163"/>
                    <a:pt x="12688" y="2603"/>
                    <a:pt x="12139" y="2062"/>
                  </a:cubicBezTo>
                  <a:cubicBezTo>
                    <a:pt x="12007" y="1934"/>
                    <a:pt x="11846" y="1789"/>
                    <a:pt x="11698" y="1672"/>
                  </a:cubicBezTo>
                  <a:cubicBezTo>
                    <a:pt x="11528" y="1538"/>
                    <a:pt x="11360" y="1421"/>
                    <a:pt x="11172" y="1303"/>
                  </a:cubicBezTo>
                  <a:cubicBezTo>
                    <a:pt x="10809" y="1072"/>
                    <a:pt x="10397" y="881"/>
                    <a:pt x="9967" y="704"/>
                  </a:cubicBezTo>
                  <a:cubicBezTo>
                    <a:pt x="9105" y="360"/>
                    <a:pt x="8108" y="82"/>
                    <a:pt x="7015" y="15"/>
                  </a:cubicBezTo>
                  <a:cubicBezTo>
                    <a:pt x="6843" y="5"/>
                    <a:pt x="6670" y="0"/>
                    <a:pt x="6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08873" y="3675937"/>
              <a:ext cx="169424" cy="118430"/>
            </a:xfrm>
            <a:custGeom>
              <a:avLst/>
              <a:gdLst/>
              <a:ahLst/>
              <a:cxnLst/>
              <a:rect l="l" t="t" r="r" b="b"/>
              <a:pathLst>
                <a:path w="8346" h="5834" extrusionOk="0">
                  <a:moveTo>
                    <a:pt x="5801" y="1"/>
                  </a:moveTo>
                  <a:cubicBezTo>
                    <a:pt x="4885" y="1"/>
                    <a:pt x="4010" y="212"/>
                    <a:pt x="3198" y="807"/>
                  </a:cubicBezTo>
                  <a:cubicBezTo>
                    <a:pt x="815" y="2549"/>
                    <a:pt x="873" y="4036"/>
                    <a:pt x="0" y="5834"/>
                  </a:cubicBezTo>
                  <a:cubicBezTo>
                    <a:pt x="759" y="5238"/>
                    <a:pt x="1750" y="5070"/>
                    <a:pt x="2682" y="4815"/>
                  </a:cubicBezTo>
                  <a:cubicBezTo>
                    <a:pt x="4952" y="4204"/>
                    <a:pt x="7137" y="2905"/>
                    <a:pt x="8346" y="909"/>
                  </a:cubicBezTo>
                  <a:lnTo>
                    <a:pt x="8346" y="909"/>
                  </a:lnTo>
                  <a:cubicBezTo>
                    <a:pt x="7016" y="1046"/>
                    <a:pt x="3950" y="1734"/>
                    <a:pt x="712" y="5027"/>
                  </a:cubicBezTo>
                  <a:cubicBezTo>
                    <a:pt x="712" y="5027"/>
                    <a:pt x="2745" y="1429"/>
                    <a:pt x="7939" y="287"/>
                  </a:cubicBezTo>
                  <a:cubicBezTo>
                    <a:pt x="7210" y="121"/>
                    <a:pt x="6494" y="1"/>
                    <a:pt x="58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781312" y="3713124"/>
              <a:ext cx="151235" cy="109681"/>
            </a:xfrm>
            <a:custGeom>
              <a:avLst/>
              <a:gdLst/>
              <a:ahLst/>
              <a:cxnLst/>
              <a:rect l="l" t="t" r="r" b="b"/>
              <a:pathLst>
                <a:path w="7450" h="5403" extrusionOk="0">
                  <a:moveTo>
                    <a:pt x="5262" y="1"/>
                  </a:moveTo>
                  <a:cubicBezTo>
                    <a:pt x="4384" y="1"/>
                    <a:pt x="3552" y="203"/>
                    <a:pt x="2791" y="787"/>
                  </a:cubicBezTo>
                  <a:cubicBezTo>
                    <a:pt x="669" y="2416"/>
                    <a:pt x="752" y="3758"/>
                    <a:pt x="0" y="5402"/>
                  </a:cubicBezTo>
                  <a:cubicBezTo>
                    <a:pt x="677" y="4851"/>
                    <a:pt x="1569" y="4674"/>
                    <a:pt x="2407" y="4428"/>
                  </a:cubicBezTo>
                  <a:cubicBezTo>
                    <a:pt x="4447" y="3825"/>
                    <a:pt x="6400" y="2604"/>
                    <a:pt x="7450" y="771"/>
                  </a:cubicBezTo>
                  <a:lnTo>
                    <a:pt x="7450" y="771"/>
                  </a:lnTo>
                  <a:cubicBezTo>
                    <a:pt x="6248" y="925"/>
                    <a:pt x="3492" y="1610"/>
                    <a:pt x="626" y="4659"/>
                  </a:cubicBezTo>
                  <a:cubicBezTo>
                    <a:pt x="626" y="4659"/>
                    <a:pt x="2391" y="1359"/>
                    <a:pt x="7070" y="216"/>
                  </a:cubicBezTo>
                  <a:cubicBezTo>
                    <a:pt x="6453" y="91"/>
                    <a:pt x="5847" y="1"/>
                    <a:pt x="526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152253" y="3700336"/>
              <a:ext cx="73588" cy="177950"/>
            </a:xfrm>
            <a:custGeom>
              <a:avLst/>
              <a:gdLst/>
              <a:ahLst/>
              <a:cxnLst/>
              <a:rect l="l" t="t" r="r" b="b"/>
              <a:pathLst>
                <a:path w="3625" h="8766" extrusionOk="0">
                  <a:moveTo>
                    <a:pt x="1331" y="1"/>
                  </a:moveTo>
                  <a:cubicBezTo>
                    <a:pt x="1401" y="870"/>
                    <a:pt x="1037" y="1707"/>
                    <a:pt x="763" y="2533"/>
                  </a:cubicBezTo>
                  <a:cubicBezTo>
                    <a:pt x="102" y="4557"/>
                    <a:pt x="0" y="6855"/>
                    <a:pt x="908" y="8762"/>
                  </a:cubicBezTo>
                  <a:cubicBezTo>
                    <a:pt x="1464" y="7689"/>
                    <a:pt x="2470" y="5027"/>
                    <a:pt x="1585" y="940"/>
                  </a:cubicBezTo>
                  <a:lnTo>
                    <a:pt x="1585" y="940"/>
                  </a:lnTo>
                  <a:cubicBezTo>
                    <a:pt x="1585" y="941"/>
                    <a:pt x="3296" y="4267"/>
                    <a:pt x="1581" y="8766"/>
                  </a:cubicBezTo>
                  <a:cubicBezTo>
                    <a:pt x="2716" y="7673"/>
                    <a:pt x="3625" y="6514"/>
                    <a:pt x="3547" y="4917"/>
                  </a:cubicBezTo>
                  <a:cubicBezTo>
                    <a:pt x="3410" y="2247"/>
                    <a:pt x="2255" y="1555"/>
                    <a:pt x="133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221209" y="3748241"/>
              <a:ext cx="125596" cy="203954"/>
            </a:xfrm>
            <a:custGeom>
              <a:avLst/>
              <a:gdLst/>
              <a:ahLst/>
              <a:cxnLst/>
              <a:rect l="l" t="t" r="r" b="b"/>
              <a:pathLst>
                <a:path w="6187" h="10047" extrusionOk="0">
                  <a:moveTo>
                    <a:pt x="4965" y="1"/>
                  </a:moveTo>
                  <a:cubicBezTo>
                    <a:pt x="4608" y="1023"/>
                    <a:pt x="3775" y="1786"/>
                    <a:pt x="3047" y="2584"/>
                  </a:cubicBezTo>
                  <a:cubicBezTo>
                    <a:pt x="1277" y="4538"/>
                    <a:pt x="1" y="7090"/>
                    <a:pt x="67" y="9705"/>
                  </a:cubicBezTo>
                  <a:cubicBezTo>
                    <a:pt x="1242" y="8769"/>
                    <a:pt x="3720" y="6265"/>
                    <a:pt x="4781" y="1195"/>
                  </a:cubicBezTo>
                  <a:lnTo>
                    <a:pt x="4781" y="1195"/>
                  </a:lnTo>
                  <a:cubicBezTo>
                    <a:pt x="4781" y="1195"/>
                    <a:pt x="5039" y="5822"/>
                    <a:pt x="831" y="10046"/>
                  </a:cubicBezTo>
                  <a:cubicBezTo>
                    <a:pt x="2663" y="9385"/>
                    <a:pt x="4275" y="8534"/>
                    <a:pt x="4992" y="6687"/>
                  </a:cubicBezTo>
                  <a:cubicBezTo>
                    <a:pt x="6186" y="3594"/>
                    <a:pt x="5227" y="2228"/>
                    <a:pt x="49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283993" y="4230684"/>
              <a:ext cx="79962" cy="133046"/>
            </a:xfrm>
            <a:custGeom>
              <a:avLst/>
              <a:gdLst/>
              <a:ahLst/>
              <a:cxnLst/>
              <a:rect l="l" t="t" r="r" b="b"/>
              <a:pathLst>
                <a:path w="3939" h="6554" extrusionOk="0">
                  <a:moveTo>
                    <a:pt x="1210" y="0"/>
                  </a:moveTo>
                  <a:cubicBezTo>
                    <a:pt x="1175" y="983"/>
                    <a:pt x="1363" y="3272"/>
                    <a:pt x="3426" y="5959"/>
                  </a:cubicBezTo>
                  <a:cubicBezTo>
                    <a:pt x="3426" y="5959"/>
                    <a:pt x="1018" y="4118"/>
                    <a:pt x="716" y="235"/>
                  </a:cubicBezTo>
                  <a:cubicBezTo>
                    <a:pt x="266" y="1425"/>
                    <a:pt x="0" y="2588"/>
                    <a:pt x="615" y="3727"/>
                  </a:cubicBezTo>
                  <a:cubicBezTo>
                    <a:pt x="1637" y="5634"/>
                    <a:pt x="2725" y="5739"/>
                    <a:pt x="3939" y="6553"/>
                  </a:cubicBezTo>
                  <a:cubicBezTo>
                    <a:pt x="3587" y="5943"/>
                    <a:pt x="3558" y="5207"/>
                    <a:pt x="3473" y="4506"/>
                  </a:cubicBezTo>
                  <a:cubicBezTo>
                    <a:pt x="3258" y="2799"/>
                    <a:pt x="2533" y="1081"/>
                    <a:pt x="12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1367361" y="4251571"/>
              <a:ext cx="137817" cy="105398"/>
            </a:xfrm>
            <a:custGeom>
              <a:avLst/>
              <a:gdLst/>
              <a:ahLst/>
              <a:cxnLst/>
              <a:rect l="l" t="t" r="r" b="b"/>
              <a:pathLst>
                <a:path w="6789" h="5192" extrusionOk="0">
                  <a:moveTo>
                    <a:pt x="376" y="1"/>
                  </a:moveTo>
                  <a:cubicBezTo>
                    <a:pt x="880" y="1022"/>
                    <a:pt x="2341" y="3262"/>
                    <a:pt x="5934" y="4863"/>
                  </a:cubicBezTo>
                  <a:cubicBezTo>
                    <a:pt x="5934" y="4863"/>
                    <a:pt x="2458" y="4314"/>
                    <a:pt x="0" y="509"/>
                  </a:cubicBezTo>
                  <a:lnTo>
                    <a:pt x="0" y="509"/>
                  </a:lnTo>
                  <a:cubicBezTo>
                    <a:pt x="199" y="1978"/>
                    <a:pt x="568" y="3313"/>
                    <a:pt x="1824" y="4139"/>
                  </a:cubicBezTo>
                  <a:cubicBezTo>
                    <a:pt x="3274" y="5092"/>
                    <a:pt x="4281" y="5155"/>
                    <a:pt x="5321" y="5155"/>
                  </a:cubicBezTo>
                  <a:cubicBezTo>
                    <a:pt x="5479" y="5155"/>
                    <a:pt x="5638" y="5153"/>
                    <a:pt x="5800" y="5153"/>
                  </a:cubicBezTo>
                  <a:cubicBezTo>
                    <a:pt x="6116" y="5153"/>
                    <a:pt x="6441" y="5159"/>
                    <a:pt x="6788" y="5192"/>
                  </a:cubicBezTo>
                  <a:cubicBezTo>
                    <a:pt x="6091" y="4765"/>
                    <a:pt x="5657" y="4021"/>
                    <a:pt x="5179" y="3356"/>
                  </a:cubicBezTo>
                  <a:cubicBezTo>
                    <a:pt x="4017" y="1727"/>
                    <a:pt x="2329" y="373"/>
                    <a:pt x="3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84425" y="3669908"/>
              <a:ext cx="842308" cy="573779"/>
            </a:xfrm>
            <a:custGeom>
              <a:avLst/>
              <a:gdLst/>
              <a:ahLst/>
              <a:cxnLst/>
              <a:rect l="l" t="t" r="r" b="b"/>
              <a:pathLst>
                <a:path w="41493" h="28265" extrusionOk="0">
                  <a:moveTo>
                    <a:pt x="7040" y="0"/>
                  </a:moveTo>
                  <a:cubicBezTo>
                    <a:pt x="6859" y="4"/>
                    <a:pt x="6683" y="8"/>
                    <a:pt x="6507" y="8"/>
                  </a:cubicBezTo>
                  <a:cubicBezTo>
                    <a:pt x="6459" y="7"/>
                    <a:pt x="6411" y="7"/>
                    <a:pt x="6364" y="7"/>
                  </a:cubicBezTo>
                  <a:cubicBezTo>
                    <a:pt x="5035" y="7"/>
                    <a:pt x="3886" y="218"/>
                    <a:pt x="2949" y="403"/>
                  </a:cubicBezTo>
                  <a:cubicBezTo>
                    <a:pt x="1982" y="631"/>
                    <a:pt x="1238" y="861"/>
                    <a:pt x="757" y="1065"/>
                  </a:cubicBezTo>
                  <a:cubicBezTo>
                    <a:pt x="264" y="1253"/>
                    <a:pt x="1" y="1354"/>
                    <a:pt x="1" y="1354"/>
                  </a:cubicBezTo>
                  <a:cubicBezTo>
                    <a:pt x="1" y="1354"/>
                    <a:pt x="275" y="1284"/>
                    <a:pt x="784" y="1147"/>
                  </a:cubicBezTo>
                  <a:cubicBezTo>
                    <a:pt x="1285" y="990"/>
                    <a:pt x="2049" y="865"/>
                    <a:pt x="3003" y="720"/>
                  </a:cubicBezTo>
                  <a:cubicBezTo>
                    <a:pt x="3668" y="650"/>
                    <a:pt x="4432" y="582"/>
                    <a:pt x="5282" y="582"/>
                  </a:cubicBezTo>
                  <a:cubicBezTo>
                    <a:pt x="5668" y="582"/>
                    <a:pt x="6072" y="596"/>
                    <a:pt x="6492" y="631"/>
                  </a:cubicBezTo>
                  <a:cubicBezTo>
                    <a:pt x="7831" y="720"/>
                    <a:pt x="9334" y="951"/>
                    <a:pt x="10899" y="1453"/>
                  </a:cubicBezTo>
                  <a:cubicBezTo>
                    <a:pt x="12465" y="1941"/>
                    <a:pt x="14093" y="2678"/>
                    <a:pt x="15656" y="3695"/>
                  </a:cubicBezTo>
                  <a:cubicBezTo>
                    <a:pt x="17210" y="4718"/>
                    <a:pt x="18678" y="6044"/>
                    <a:pt x="19895" y="7641"/>
                  </a:cubicBezTo>
                  <a:lnTo>
                    <a:pt x="20119" y="7923"/>
                  </a:lnTo>
                  <a:lnTo>
                    <a:pt x="20338" y="8252"/>
                  </a:lnTo>
                  <a:cubicBezTo>
                    <a:pt x="20487" y="8471"/>
                    <a:pt x="20635" y="8691"/>
                    <a:pt x="20780" y="8913"/>
                  </a:cubicBezTo>
                  <a:cubicBezTo>
                    <a:pt x="21035" y="9356"/>
                    <a:pt x="21309" y="9771"/>
                    <a:pt x="21544" y="10249"/>
                  </a:cubicBezTo>
                  <a:cubicBezTo>
                    <a:pt x="22045" y="11168"/>
                    <a:pt x="22483" y="12151"/>
                    <a:pt x="22921" y="13145"/>
                  </a:cubicBezTo>
                  <a:cubicBezTo>
                    <a:pt x="23787" y="15146"/>
                    <a:pt x="24562" y="17256"/>
                    <a:pt x="25505" y="19335"/>
                  </a:cubicBezTo>
                  <a:cubicBezTo>
                    <a:pt x="26468" y="21405"/>
                    <a:pt x="27627" y="23445"/>
                    <a:pt x="29193" y="25180"/>
                  </a:cubicBezTo>
                  <a:cubicBezTo>
                    <a:pt x="29988" y="26045"/>
                    <a:pt x="30896" y="26808"/>
                    <a:pt x="31941" y="27371"/>
                  </a:cubicBezTo>
                  <a:cubicBezTo>
                    <a:pt x="32950" y="27924"/>
                    <a:pt x="34107" y="28265"/>
                    <a:pt x="35265" y="28265"/>
                  </a:cubicBezTo>
                  <a:cubicBezTo>
                    <a:pt x="35298" y="28265"/>
                    <a:pt x="35330" y="28265"/>
                    <a:pt x="35363" y="28264"/>
                  </a:cubicBezTo>
                  <a:cubicBezTo>
                    <a:pt x="37793" y="28217"/>
                    <a:pt x="39869" y="26730"/>
                    <a:pt x="40832" y="24811"/>
                  </a:cubicBezTo>
                  <a:cubicBezTo>
                    <a:pt x="41316" y="23837"/>
                    <a:pt x="41493" y="22788"/>
                    <a:pt x="41423" y="21793"/>
                  </a:cubicBezTo>
                  <a:cubicBezTo>
                    <a:pt x="41392" y="21300"/>
                    <a:pt x="41293" y="20822"/>
                    <a:pt x="41152" y="20368"/>
                  </a:cubicBezTo>
                  <a:cubicBezTo>
                    <a:pt x="41016" y="19910"/>
                    <a:pt x="40828" y="19483"/>
                    <a:pt x="40597" y="19092"/>
                  </a:cubicBezTo>
                  <a:cubicBezTo>
                    <a:pt x="40150" y="18301"/>
                    <a:pt x="39527" y="17644"/>
                    <a:pt x="38846" y="17194"/>
                  </a:cubicBezTo>
                  <a:cubicBezTo>
                    <a:pt x="38145" y="16731"/>
                    <a:pt x="37402" y="16469"/>
                    <a:pt x="36674" y="16371"/>
                  </a:cubicBezTo>
                  <a:cubicBezTo>
                    <a:pt x="36487" y="16349"/>
                    <a:pt x="36302" y="16338"/>
                    <a:pt x="36120" y="16338"/>
                  </a:cubicBezTo>
                  <a:cubicBezTo>
                    <a:pt x="35592" y="16338"/>
                    <a:pt x="35092" y="16431"/>
                    <a:pt x="34658" y="16614"/>
                  </a:cubicBezTo>
                  <a:cubicBezTo>
                    <a:pt x="34481" y="16684"/>
                    <a:pt x="34387" y="16739"/>
                    <a:pt x="34246" y="16818"/>
                  </a:cubicBezTo>
                  <a:cubicBezTo>
                    <a:pt x="34110" y="16899"/>
                    <a:pt x="33981" y="16982"/>
                    <a:pt x="33871" y="17076"/>
                  </a:cubicBezTo>
                  <a:cubicBezTo>
                    <a:pt x="33644" y="17252"/>
                    <a:pt x="33456" y="17452"/>
                    <a:pt x="33299" y="17655"/>
                  </a:cubicBezTo>
                  <a:cubicBezTo>
                    <a:pt x="32658" y="18477"/>
                    <a:pt x="32564" y="19331"/>
                    <a:pt x="32614" y="19851"/>
                  </a:cubicBezTo>
                  <a:cubicBezTo>
                    <a:pt x="32645" y="20117"/>
                    <a:pt x="32701" y="20314"/>
                    <a:pt x="32748" y="20442"/>
                  </a:cubicBezTo>
                  <a:cubicBezTo>
                    <a:pt x="32799" y="20567"/>
                    <a:pt x="32826" y="20634"/>
                    <a:pt x="32826" y="20634"/>
                  </a:cubicBezTo>
                  <a:cubicBezTo>
                    <a:pt x="32826" y="20634"/>
                    <a:pt x="32806" y="20567"/>
                    <a:pt x="32771" y="20435"/>
                  </a:cubicBezTo>
                  <a:cubicBezTo>
                    <a:pt x="32736" y="20305"/>
                    <a:pt x="32705" y="20106"/>
                    <a:pt x="32705" y="19848"/>
                  </a:cubicBezTo>
                  <a:cubicBezTo>
                    <a:pt x="32705" y="19339"/>
                    <a:pt x="32904" y="18556"/>
                    <a:pt x="33546" y="17866"/>
                  </a:cubicBezTo>
                  <a:cubicBezTo>
                    <a:pt x="33706" y="17694"/>
                    <a:pt x="33890" y="17530"/>
                    <a:pt x="34105" y="17393"/>
                  </a:cubicBezTo>
                  <a:cubicBezTo>
                    <a:pt x="34212" y="17322"/>
                    <a:pt x="34322" y="17264"/>
                    <a:pt x="34434" y="17209"/>
                  </a:cubicBezTo>
                  <a:cubicBezTo>
                    <a:pt x="34544" y="17158"/>
                    <a:pt x="34709" y="17084"/>
                    <a:pt x="34819" y="17060"/>
                  </a:cubicBezTo>
                  <a:cubicBezTo>
                    <a:pt x="35126" y="16964"/>
                    <a:pt x="35463" y="16913"/>
                    <a:pt x="35814" y="16913"/>
                  </a:cubicBezTo>
                  <a:cubicBezTo>
                    <a:pt x="36061" y="16913"/>
                    <a:pt x="36315" y="16938"/>
                    <a:pt x="36572" y="16990"/>
                  </a:cubicBezTo>
                  <a:cubicBezTo>
                    <a:pt x="37191" y="17115"/>
                    <a:pt x="37833" y="17405"/>
                    <a:pt x="38385" y="17828"/>
                  </a:cubicBezTo>
                  <a:cubicBezTo>
                    <a:pt x="38944" y="18266"/>
                    <a:pt x="39434" y="18838"/>
                    <a:pt x="39775" y="19534"/>
                  </a:cubicBezTo>
                  <a:cubicBezTo>
                    <a:pt x="40123" y="20224"/>
                    <a:pt x="40322" y="21022"/>
                    <a:pt x="40330" y="21844"/>
                  </a:cubicBezTo>
                  <a:cubicBezTo>
                    <a:pt x="40330" y="22255"/>
                    <a:pt x="40299" y="22670"/>
                    <a:pt x="40205" y="23077"/>
                  </a:cubicBezTo>
                  <a:cubicBezTo>
                    <a:pt x="40150" y="23269"/>
                    <a:pt x="40115" y="23441"/>
                    <a:pt x="40017" y="23680"/>
                  </a:cubicBezTo>
                  <a:lnTo>
                    <a:pt x="39959" y="23831"/>
                  </a:lnTo>
                  <a:lnTo>
                    <a:pt x="39959" y="23831"/>
                  </a:lnTo>
                  <a:cubicBezTo>
                    <a:pt x="39957" y="23836"/>
                    <a:pt x="39955" y="23841"/>
                    <a:pt x="39954" y="23841"/>
                  </a:cubicBezTo>
                  <a:cubicBezTo>
                    <a:pt x="39954" y="23841"/>
                    <a:pt x="39954" y="23841"/>
                    <a:pt x="39954" y="23841"/>
                  </a:cubicBezTo>
                  <a:lnTo>
                    <a:pt x="39947" y="23856"/>
                  </a:lnTo>
                  <a:lnTo>
                    <a:pt x="39931" y="23891"/>
                  </a:lnTo>
                  <a:lnTo>
                    <a:pt x="39896" y="23966"/>
                  </a:lnTo>
                  <a:cubicBezTo>
                    <a:pt x="39849" y="24060"/>
                    <a:pt x="39809" y="24157"/>
                    <a:pt x="39751" y="24248"/>
                  </a:cubicBezTo>
                  <a:cubicBezTo>
                    <a:pt x="38946" y="25724"/>
                    <a:pt x="37196" y="26828"/>
                    <a:pt x="35401" y="26828"/>
                  </a:cubicBezTo>
                  <a:cubicBezTo>
                    <a:pt x="35388" y="26828"/>
                    <a:pt x="35375" y="26828"/>
                    <a:pt x="35363" y="26828"/>
                  </a:cubicBezTo>
                  <a:cubicBezTo>
                    <a:pt x="34447" y="26820"/>
                    <a:pt x="33527" y="26538"/>
                    <a:pt x="32677" y="26045"/>
                  </a:cubicBezTo>
                  <a:cubicBezTo>
                    <a:pt x="31832" y="25555"/>
                    <a:pt x="31052" y="24882"/>
                    <a:pt x="30360" y="24123"/>
                  </a:cubicBezTo>
                  <a:cubicBezTo>
                    <a:pt x="29659" y="23351"/>
                    <a:pt x="29055" y="22462"/>
                    <a:pt x="28488" y="21550"/>
                  </a:cubicBezTo>
                  <a:cubicBezTo>
                    <a:pt x="27928" y="20634"/>
                    <a:pt x="27451" y="19648"/>
                    <a:pt x="26985" y="18654"/>
                  </a:cubicBezTo>
                  <a:cubicBezTo>
                    <a:pt x="26061" y="16657"/>
                    <a:pt x="25266" y="14563"/>
                    <a:pt x="24363" y="12516"/>
                  </a:cubicBezTo>
                  <a:cubicBezTo>
                    <a:pt x="23908" y="11493"/>
                    <a:pt x="23431" y="10483"/>
                    <a:pt x="22871" y="9517"/>
                  </a:cubicBezTo>
                  <a:cubicBezTo>
                    <a:pt x="22612" y="9031"/>
                    <a:pt x="22287" y="8554"/>
                    <a:pt x="21994" y="8076"/>
                  </a:cubicBezTo>
                  <a:cubicBezTo>
                    <a:pt x="21841" y="7860"/>
                    <a:pt x="21689" y="7641"/>
                    <a:pt x="21532" y="7426"/>
                  </a:cubicBezTo>
                  <a:lnTo>
                    <a:pt x="21304" y="7101"/>
                  </a:lnTo>
                  <a:lnTo>
                    <a:pt x="21031" y="6765"/>
                  </a:lnTo>
                  <a:cubicBezTo>
                    <a:pt x="19665" y="5042"/>
                    <a:pt x="18005" y="3688"/>
                    <a:pt x="16298" y="2666"/>
                  </a:cubicBezTo>
                  <a:cubicBezTo>
                    <a:pt x="14591" y="1641"/>
                    <a:pt x="12818" y="971"/>
                    <a:pt x="11150" y="552"/>
                  </a:cubicBezTo>
                  <a:cubicBezTo>
                    <a:pt x="10727" y="461"/>
                    <a:pt x="10320" y="356"/>
                    <a:pt x="9917" y="286"/>
                  </a:cubicBezTo>
                  <a:cubicBezTo>
                    <a:pt x="9510" y="223"/>
                    <a:pt x="9110" y="168"/>
                    <a:pt x="8723" y="109"/>
                  </a:cubicBezTo>
                  <a:cubicBezTo>
                    <a:pt x="8335" y="67"/>
                    <a:pt x="7952" y="55"/>
                    <a:pt x="7583" y="27"/>
                  </a:cubicBezTo>
                  <a:cubicBezTo>
                    <a:pt x="7399" y="20"/>
                    <a:pt x="7220" y="0"/>
                    <a:pt x="70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2"/>
          <p:cNvGrpSpPr/>
          <p:nvPr/>
        </p:nvGrpSpPr>
        <p:grpSpPr>
          <a:xfrm rot="6733303">
            <a:off x="550011" y="1437983"/>
            <a:ext cx="1096961" cy="369576"/>
            <a:chOff x="6150699" y="122811"/>
            <a:chExt cx="3359201" cy="1131746"/>
          </a:xfrm>
        </p:grpSpPr>
        <p:sp>
          <p:nvSpPr>
            <p:cNvPr id="685" name="Google Shape;685;p42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E1D04CBB-B7BB-48DD-9CCE-8B36055FDA9D}"/>
              </a:ext>
            </a:extLst>
          </p:cNvPr>
          <p:cNvCxnSpPr>
            <a:cxnSpLocks/>
          </p:cNvCxnSpPr>
          <p:nvPr/>
        </p:nvCxnSpPr>
        <p:spPr>
          <a:xfrm>
            <a:off x="3685304" y="2241029"/>
            <a:ext cx="48119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F542BADF-B6C7-4F36-A2D5-E52C69C7C102}"/>
              </a:ext>
            </a:extLst>
          </p:cNvPr>
          <p:cNvSpPr/>
          <p:nvPr/>
        </p:nvSpPr>
        <p:spPr>
          <a:xfrm>
            <a:off x="4416424" y="2719319"/>
            <a:ext cx="650839" cy="1129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C797B-9C67-4AC1-A975-C4ED852E1204}"/>
              </a:ext>
            </a:extLst>
          </p:cNvPr>
          <p:cNvSpPr txBox="1"/>
          <p:nvPr/>
        </p:nvSpPr>
        <p:spPr>
          <a:xfrm>
            <a:off x="3685304" y="186913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22FA7A9-647F-42A7-933B-06628BD2F723}"/>
              </a:ext>
            </a:extLst>
          </p:cNvPr>
          <p:cNvCxnSpPr/>
          <p:nvPr/>
        </p:nvCxnSpPr>
        <p:spPr>
          <a:xfrm>
            <a:off x="4445627" y="2116061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22CFBE0-6E00-4922-A7BF-A3AA4C41EB09}"/>
              </a:ext>
            </a:extLst>
          </p:cNvPr>
          <p:cNvCxnSpPr/>
          <p:nvPr/>
        </p:nvCxnSpPr>
        <p:spPr>
          <a:xfrm>
            <a:off x="5093699" y="2118981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C0E22-7BA3-4E41-AAC7-4F1B80850E9B}"/>
              </a:ext>
            </a:extLst>
          </p:cNvPr>
          <p:cNvSpPr txBox="1"/>
          <p:nvPr/>
        </p:nvSpPr>
        <p:spPr>
          <a:xfrm>
            <a:off x="4285878" y="230152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8110D3-B5B7-48A4-937E-0BB3D4459FC8}"/>
              </a:ext>
            </a:extLst>
          </p:cNvPr>
          <p:cNvSpPr txBox="1"/>
          <p:nvPr/>
        </p:nvSpPr>
        <p:spPr>
          <a:xfrm>
            <a:off x="4932437" y="23061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AEBA5C4-9772-4A5B-B268-88B294B491F0}"/>
              </a:ext>
            </a:extLst>
          </p:cNvPr>
          <p:cNvSpPr txBox="1"/>
          <p:nvPr/>
        </p:nvSpPr>
        <p:spPr>
          <a:xfrm>
            <a:off x="2906914" y="2604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色彩定位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59F6869-5A26-4D8E-84E9-F8B40C26CAA2}"/>
              </a:ext>
            </a:extLst>
          </p:cNvPr>
          <p:cNvSpPr txBox="1"/>
          <p:nvPr/>
        </p:nvSpPr>
        <p:spPr>
          <a:xfrm>
            <a:off x="2906913" y="29193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素材蒐集</a:t>
            </a:r>
          </a:p>
        </p:txBody>
      </p:sp>
      <p:sp>
        <p:nvSpPr>
          <p:cNvPr id="33" name="箭號: 五邊形 32">
            <a:extLst>
              <a:ext uri="{FF2B5EF4-FFF2-40B4-BE49-F238E27FC236}">
                <a16:creationId xmlns:a16="http://schemas.microsoft.com/office/drawing/2014/main" id="{E8AFC052-7F0C-4E12-99D1-3BA624758C4D}"/>
              </a:ext>
            </a:extLst>
          </p:cNvPr>
          <p:cNvSpPr/>
          <p:nvPr/>
        </p:nvSpPr>
        <p:spPr>
          <a:xfrm>
            <a:off x="4917974" y="3015140"/>
            <a:ext cx="2612879" cy="144015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五邊形 33">
            <a:extLst>
              <a:ext uri="{FF2B5EF4-FFF2-40B4-BE49-F238E27FC236}">
                <a16:creationId xmlns:a16="http://schemas.microsoft.com/office/drawing/2014/main" id="{B7C477AF-818C-4858-8001-74762C16BBE2}"/>
              </a:ext>
            </a:extLst>
          </p:cNvPr>
          <p:cNvSpPr/>
          <p:nvPr/>
        </p:nvSpPr>
        <p:spPr>
          <a:xfrm>
            <a:off x="4416424" y="3036548"/>
            <a:ext cx="650839" cy="1129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0048E9F-7183-4D9A-AEC2-F58AF5C52D67}"/>
              </a:ext>
            </a:extLst>
          </p:cNvPr>
          <p:cNvSpPr txBox="1"/>
          <p:nvPr/>
        </p:nvSpPr>
        <p:spPr>
          <a:xfrm>
            <a:off x="2903509" y="32161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網頁規劃</a:t>
            </a:r>
          </a:p>
        </p:txBody>
      </p:sp>
      <p:sp>
        <p:nvSpPr>
          <p:cNvPr id="37" name="箭號: 五邊形 36">
            <a:extLst>
              <a:ext uri="{FF2B5EF4-FFF2-40B4-BE49-F238E27FC236}">
                <a16:creationId xmlns:a16="http://schemas.microsoft.com/office/drawing/2014/main" id="{67A74E75-F45E-4AC2-A829-6E1E0709CCEF}"/>
              </a:ext>
            </a:extLst>
          </p:cNvPr>
          <p:cNvSpPr/>
          <p:nvPr/>
        </p:nvSpPr>
        <p:spPr>
          <a:xfrm>
            <a:off x="5112890" y="3326482"/>
            <a:ext cx="936103" cy="141454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五邊形 37">
            <a:extLst>
              <a:ext uri="{FF2B5EF4-FFF2-40B4-BE49-F238E27FC236}">
                <a16:creationId xmlns:a16="http://schemas.microsoft.com/office/drawing/2014/main" id="{09D2351D-4A20-4011-8CED-D653A024A679}"/>
              </a:ext>
            </a:extLst>
          </p:cNvPr>
          <p:cNvSpPr/>
          <p:nvPr/>
        </p:nvSpPr>
        <p:spPr>
          <a:xfrm>
            <a:off x="4414226" y="3342000"/>
            <a:ext cx="679473" cy="10885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C73A61A-29E3-4EC5-B5F5-FFF64E8F2358}"/>
              </a:ext>
            </a:extLst>
          </p:cNvPr>
          <p:cNvCxnSpPr/>
          <p:nvPr/>
        </p:nvCxnSpPr>
        <p:spPr>
          <a:xfrm>
            <a:off x="7530853" y="2110311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A2096B6-DCEB-43B3-A039-1C06CB177A2E}"/>
              </a:ext>
            </a:extLst>
          </p:cNvPr>
          <p:cNvSpPr txBox="1"/>
          <p:nvPr/>
        </p:nvSpPr>
        <p:spPr>
          <a:xfrm>
            <a:off x="7300662" y="229526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E46060A-A5FF-4979-AB50-0096866AD338}"/>
              </a:ext>
            </a:extLst>
          </p:cNvPr>
          <p:cNvCxnSpPr/>
          <p:nvPr/>
        </p:nvCxnSpPr>
        <p:spPr>
          <a:xfrm>
            <a:off x="5992936" y="2114399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7FE2B2A-445B-4045-BA4F-330AB451FDB8}"/>
              </a:ext>
            </a:extLst>
          </p:cNvPr>
          <p:cNvSpPr txBox="1"/>
          <p:nvPr/>
        </p:nvSpPr>
        <p:spPr>
          <a:xfrm>
            <a:off x="5762745" y="230276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B0F3C77-B354-4027-9AC1-613D0FBF1667}"/>
              </a:ext>
            </a:extLst>
          </p:cNvPr>
          <p:cNvCxnSpPr/>
          <p:nvPr/>
        </p:nvCxnSpPr>
        <p:spPr>
          <a:xfrm>
            <a:off x="6783240" y="2110311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324E44-52D2-4141-B19B-01BA89D99A8E}"/>
              </a:ext>
            </a:extLst>
          </p:cNvPr>
          <p:cNvSpPr txBox="1"/>
          <p:nvPr/>
        </p:nvSpPr>
        <p:spPr>
          <a:xfrm>
            <a:off x="6553049" y="229867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6F65FC7-FDBE-41CB-9039-81FC0069E278}"/>
              </a:ext>
            </a:extLst>
          </p:cNvPr>
          <p:cNvSpPr txBox="1"/>
          <p:nvPr/>
        </p:nvSpPr>
        <p:spPr>
          <a:xfrm>
            <a:off x="2907762" y="350155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</a:p>
        </p:txBody>
      </p:sp>
      <p:sp>
        <p:nvSpPr>
          <p:cNvPr id="47" name="箭號: 五邊形 46">
            <a:extLst>
              <a:ext uri="{FF2B5EF4-FFF2-40B4-BE49-F238E27FC236}">
                <a16:creationId xmlns:a16="http://schemas.microsoft.com/office/drawing/2014/main" id="{92CBD74D-8FBA-4B1A-8AEF-E5A03DD9518C}"/>
              </a:ext>
            </a:extLst>
          </p:cNvPr>
          <p:cNvSpPr/>
          <p:nvPr/>
        </p:nvSpPr>
        <p:spPr>
          <a:xfrm>
            <a:off x="5112890" y="3632231"/>
            <a:ext cx="936103" cy="10885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6CA57C9-51DB-4E42-9E8F-F1AB14821C14}"/>
              </a:ext>
            </a:extLst>
          </p:cNvPr>
          <p:cNvSpPr txBox="1"/>
          <p:nvPr/>
        </p:nvSpPr>
        <p:spPr>
          <a:xfrm>
            <a:off x="2912015" y="3786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</a:p>
        </p:txBody>
      </p:sp>
      <p:sp>
        <p:nvSpPr>
          <p:cNvPr id="50" name="箭號: 五邊形 49">
            <a:extLst>
              <a:ext uri="{FF2B5EF4-FFF2-40B4-BE49-F238E27FC236}">
                <a16:creationId xmlns:a16="http://schemas.microsoft.com/office/drawing/2014/main" id="{7E9C32C5-D3CF-40AD-B0B6-B1C3525FB3A7}"/>
              </a:ext>
            </a:extLst>
          </p:cNvPr>
          <p:cNvSpPr/>
          <p:nvPr/>
        </p:nvSpPr>
        <p:spPr>
          <a:xfrm>
            <a:off x="6337026" y="3894894"/>
            <a:ext cx="1534504" cy="151667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五邊形 50">
            <a:extLst>
              <a:ext uri="{FF2B5EF4-FFF2-40B4-BE49-F238E27FC236}">
                <a16:creationId xmlns:a16="http://schemas.microsoft.com/office/drawing/2014/main" id="{8D68D765-5DE3-47D9-9CA7-936D45F0FA58}"/>
              </a:ext>
            </a:extLst>
          </p:cNvPr>
          <p:cNvSpPr/>
          <p:nvPr/>
        </p:nvSpPr>
        <p:spPr>
          <a:xfrm>
            <a:off x="5119646" y="3920262"/>
            <a:ext cx="2411207" cy="10885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4724EB9-B879-42CC-83E5-5457AF2C1FFF}"/>
              </a:ext>
            </a:extLst>
          </p:cNvPr>
          <p:cNvCxnSpPr/>
          <p:nvPr/>
        </p:nvCxnSpPr>
        <p:spPr>
          <a:xfrm>
            <a:off x="7962828" y="2110311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26BB6D3-6570-4239-8273-E724C6A33B98}"/>
              </a:ext>
            </a:extLst>
          </p:cNvPr>
          <p:cNvSpPr txBox="1"/>
          <p:nvPr/>
        </p:nvSpPr>
        <p:spPr>
          <a:xfrm>
            <a:off x="7732637" y="229526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sz="1800" b="1" dirty="0">
              <a:solidFill>
                <a:schemeClr val="bg2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F5A3EC9-1D5E-4651-9B10-23A0799AFD6B}"/>
              </a:ext>
            </a:extLst>
          </p:cNvPr>
          <p:cNvSpPr txBox="1"/>
          <p:nvPr/>
        </p:nvSpPr>
        <p:spPr>
          <a:xfrm>
            <a:off x="3097994" y="4063299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</a:p>
        </p:txBody>
      </p:sp>
      <p:sp>
        <p:nvSpPr>
          <p:cNvPr id="55" name="箭號: 五邊形 54">
            <a:extLst>
              <a:ext uri="{FF2B5EF4-FFF2-40B4-BE49-F238E27FC236}">
                <a16:creationId xmlns:a16="http://schemas.microsoft.com/office/drawing/2014/main" id="{F2C92D9D-0EFF-4C7E-9EED-3D84CA87F40B}"/>
              </a:ext>
            </a:extLst>
          </p:cNvPr>
          <p:cNvSpPr/>
          <p:nvPr/>
        </p:nvSpPr>
        <p:spPr>
          <a:xfrm>
            <a:off x="6783240" y="4187800"/>
            <a:ext cx="1175358" cy="151667"/>
          </a:xfrm>
          <a:prstGeom prst="homePlat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五邊形 55">
            <a:extLst>
              <a:ext uri="{FF2B5EF4-FFF2-40B4-BE49-F238E27FC236}">
                <a16:creationId xmlns:a16="http://schemas.microsoft.com/office/drawing/2014/main" id="{7D3A7259-2BE3-4178-9692-566D823FD439}"/>
              </a:ext>
            </a:extLst>
          </p:cNvPr>
          <p:cNvSpPr/>
          <p:nvPr/>
        </p:nvSpPr>
        <p:spPr>
          <a:xfrm>
            <a:off x="7477084" y="4209605"/>
            <a:ext cx="443157" cy="1080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50B18244-F9C7-4B49-A12C-938236CC1E3B}"/>
              </a:ext>
            </a:extLst>
          </p:cNvPr>
          <p:cNvSpPr/>
          <p:nvPr/>
        </p:nvSpPr>
        <p:spPr>
          <a:xfrm>
            <a:off x="5004048" y="1619996"/>
            <a:ext cx="216024" cy="18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2FE3F3D3-64A7-4BCC-B278-4CE5ACC82F00}"/>
              </a:ext>
            </a:extLst>
          </p:cNvPr>
          <p:cNvSpPr/>
          <p:nvPr/>
        </p:nvSpPr>
        <p:spPr>
          <a:xfrm>
            <a:off x="5871823" y="1614572"/>
            <a:ext cx="216024" cy="189065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BABF185D-D412-4847-800D-F8B73EE771FA}"/>
              </a:ext>
            </a:extLst>
          </p:cNvPr>
          <p:cNvSpPr txBox="1"/>
          <p:nvPr/>
        </p:nvSpPr>
        <p:spPr>
          <a:xfrm>
            <a:off x="5220072" y="1563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規劃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2F6D44A-AB30-4A5C-85C0-00F91F08539D}"/>
              </a:ext>
            </a:extLst>
          </p:cNvPr>
          <p:cNvSpPr txBox="1"/>
          <p:nvPr/>
        </p:nvSpPr>
        <p:spPr>
          <a:xfrm>
            <a:off x="6101448" y="15647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實際</a:t>
            </a:r>
          </a:p>
        </p:txBody>
      </p:sp>
    </p:spTree>
    <p:extLst>
      <p:ext uri="{BB962C8B-B14F-4D97-AF65-F5344CB8AC3E}">
        <p14:creationId xmlns:p14="http://schemas.microsoft.com/office/powerpoint/2010/main" val="120501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 txBox="1">
            <a:spLocks noGrp="1"/>
          </p:cNvSpPr>
          <p:nvPr>
            <p:ph type="title"/>
          </p:nvPr>
        </p:nvSpPr>
        <p:spPr>
          <a:xfrm>
            <a:off x="3428992" y="428610"/>
            <a:ext cx="2286016" cy="5000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開發工具</a:t>
            </a:r>
            <a:endParaRPr sz="2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5"/>
          </p:nvPr>
        </p:nvSpPr>
        <p:spPr>
          <a:xfrm>
            <a:off x="2143108" y="2071684"/>
            <a:ext cx="5429288" cy="3852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DESIGN</a:t>
            </a:r>
            <a:endParaRPr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7" name="Google Shape;777;p46"/>
          <p:cNvSpPr txBox="1">
            <a:spLocks noGrp="1"/>
          </p:cNvSpPr>
          <p:nvPr>
            <p:ph type="title" idx="7"/>
          </p:nvPr>
        </p:nvSpPr>
        <p:spPr>
          <a:xfrm>
            <a:off x="2143108" y="3686748"/>
            <a:ext cx="4357718" cy="3852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CODE</a:t>
            </a:r>
            <a:endParaRPr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93" name="Google Shape;7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">
            <a:off x="-743401" y="734243"/>
            <a:ext cx="1594864" cy="4491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46"/>
          <p:cNvGrpSpPr/>
          <p:nvPr/>
        </p:nvGrpSpPr>
        <p:grpSpPr>
          <a:xfrm rot="3824374" flipH="1">
            <a:off x="448457" y="3989396"/>
            <a:ext cx="649896" cy="218956"/>
            <a:chOff x="6150699" y="122811"/>
            <a:chExt cx="3359201" cy="1131746"/>
          </a:xfrm>
        </p:grpSpPr>
        <p:sp>
          <p:nvSpPr>
            <p:cNvPr id="795" name="Google Shape;795;p46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6"/>
          <p:cNvGrpSpPr/>
          <p:nvPr/>
        </p:nvGrpSpPr>
        <p:grpSpPr>
          <a:xfrm rot="5213331">
            <a:off x="-20238" y="2543597"/>
            <a:ext cx="668458" cy="225210"/>
            <a:chOff x="6150699" y="122811"/>
            <a:chExt cx="3359201" cy="1131746"/>
          </a:xfrm>
        </p:grpSpPr>
        <p:sp>
          <p:nvSpPr>
            <p:cNvPr id="799" name="Google Shape;799;p46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圖片 34" descr="htm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2" y="3000378"/>
            <a:ext cx="1152516" cy="1143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圖片 35" descr="c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0" y="3000378"/>
            <a:ext cx="860547" cy="1143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圖片 37" descr="Bootstra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616" y="3214692"/>
            <a:ext cx="1075772" cy="857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圖片 39" descr="p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64" y="1500180"/>
            <a:ext cx="1071570" cy="1143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圖片 40" descr="a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810" y="1643056"/>
            <a:ext cx="878785" cy="855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圖片 42" descr="font-awesom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826" y="1571618"/>
            <a:ext cx="928694" cy="928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圖片 47" descr="figm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7818" y="1643056"/>
            <a:ext cx="942499" cy="871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45"/>
          <p:cNvGrpSpPr/>
          <p:nvPr/>
        </p:nvGrpSpPr>
        <p:grpSpPr>
          <a:xfrm rot="-2853339">
            <a:off x="8010650" y="102931"/>
            <a:ext cx="881867" cy="1098159"/>
            <a:chOff x="2024205" y="3358607"/>
            <a:chExt cx="713865" cy="888951"/>
          </a:xfrm>
        </p:grpSpPr>
        <p:sp>
          <p:nvSpPr>
            <p:cNvPr id="745" name="Google Shape;745;p45"/>
            <p:cNvSpPr/>
            <p:nvPr/>
          </p:nvSpPr>
          <p:spPr>
            <a:xfrm>
              <a:off x="2481519" y="3455168"/>
              <a:ext cx="115974" cy="147987"/>
            </a:xfrm>
            <a:custGeom>
              <a:avLst/>
              <a:gdLst/>
              <a:ahLst/>
              <a:cxnLst/>
              <a:rect l="l" t="t" r="r" b="b"/>
              <a:pathLst>
                <a:path w="5713" h="7290" extrusionOk="0">
                  <a:moveTo>
                    <a:pt x="5282" y="0"/>
                  </a:moveTo>
                  <a:lnTo>
                    <a:pt x="5282" y="0"/>
                  </a:lnTo>
                  <a:cubicBezTo>
                    <a:pt x="4852" y="748"/>
                    <a:pt x="4080" y="1225"/>
                    <a:pt x="3391" y="1750"/>
                  </a:cubicBezTo>
                  <a:cubicBezTo>
                    <a:pt x="1715" y="3026"/>
                    <a:pt x="333" y="4843"/>
                    <a:pt x="1" y="6910"/>
                  </a:cubicBezTo>
                  <a:cubicBezTo>
                    <a:pt x="1062" y="6346"/>
                    <a:pt x="3379" y="4741"/>
                    <a:pt x="4961" y="909"/>
                  </a:cubicBezTo>
                  <a:lnTo>
                    <a:pt x="4961" y="909"/>
                  </a:lnTo>
                  <a:cubicBezTo>
                    <a:pt x="4961" y="909"/>
                    <a:pt x="4483" y="4588"/>
                    <a:pt x="549" y="7289"/>
                  </a:cubicBezTo>
                  <a:cubicBezTo>
                    <a:pt x="2091" y="7039"/>
                    <a:pt x="3485" y="6608"/>
                    <a:pt x="4319" y="5258"/>
                  </a:cubicBezTo>
                  <a:cubicBezTo>
                    <a:pt x="5712" y="3003"/>
                    <a:pt x="5161" y="1785"/>
                    <a:pt x="5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2024205" y="3825216"/>
              <a:ext cx="186456" cy="118268"/>
            </a:xfrm>
            <a:custGeom>
              <a:avLst/>
              <a:gdLst/>
              <a:ahLst/>
              <a:cxnLst/>
              <a:rect l="l" t="t" r="r" b="b"/>
              <a:pathLst>
                <a:path w="9185" h="5826" extrusionOk="0">
                  <a:moveTo>
                    <a:pt x="3102" y="0"/>
                  </a:moveTo>
                  <a:cubicBezTo>
                    <a:pt x="2062" y="0"/>
                    <a:pt x="1137" y="231"/>
                    <a:pt x="1" y="252"/>
                  </a:cubicBezTo>
                  <a:cubicBezTo>
                    <a:pt x="940" y="690"/>
                    <a:pt x="1591" y="1555"/>
                    <a:pt x="2283" y="2322"/>
                  </a:cubicBezTo>
                  <a:cubicBezTo>
                    <a:pt x="3982" y="4189"/>
                    <a:pt x="6292" y="5646"/>
                    <a:pt x="8789" y="5826"/>
                  </a:cubicBezTo>
                  <a:cubicBezTo>
                    <a:pt x="8007" y="4621"/>
                    <a:pt x="5853" y="2025"/>
                    <a:pt x="1121" y="541"/>
                  </a:cubicBezTo>
                  <a:lnTo>
                    <a:pt x="1121" y="541"/>
                  </a:lnTo>
                  <a:cubicBezTo>
                    <a:pt x="1121" y="541"/>
                    <a:pt x="5556" y="725"/>
                    <a:pt x="9185" y="5134"/>
                  </a:cubicBezTo>
                  <a:cubicBezTo>
                    <a:pt x="8726" y="3325"/>
                    <a:pt x="8065" y="1708"/>
                    <a:pt x="6374" y="854"/>
                  </a:cubicBezTo>
                  <a:cubicBezTo>
                    <a:pt x="5041" y="182"/>
                    <a:pt x="4026" y="0"/>
                    <a:pt x="31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2414066" y="3716434"/>
              <a:ext cx="64148" cy="132417"/>
            </a:xfrm>
            <a:custGeom>
              <a:avLst/>
              <a:gdLst/>
              <a:ahLst/>
              <a:cxnLst/>
              <a:rect l="l" t="t" r="r" b="b"/>
              <a:pathLst>
                <a:path w="3160" h="6523" extrusionOk="0">
                  <a:moveTo>
                    <a:pt x="1233" y="1"/>
                  </a:moveTo>
                  <a:cubicBezTo>
                    <a:pt x="764" y="1277"/>
                    <a:pt x="1" y="1950"/>
                    <a:pt x="267" y="3947"/>
                  </a:cubicBezTo>
                  <a:cubicBezTo>
                    <a:pt x="427" y="5141"/>
                    <a:pt x="1261" y="5873"/>
                    <a:pt x="2247" y="6523"/>
                  </a:cubicBezTo>
                  <a:cubicBezTo>
                    <a:pt x="361" y="3430"/>
                    <a:pt x="1175" y="733"/>
                    <a:pt x="1175" y="733"/>
                  </a:cubicBezTo>
                  <a:lnTo>
                    <a:pt x="1175" y="733"/>
                  </a:lnTo>
                  <a:cubicBezTo>
                    <a:pt x="1081" y="3880"/>
                    <a:pt x="2189" y="5712"/>
                    <a:pt x="2749" y="6433"/>
                  </a:cubicBezTo>
                  <a:cubicBezTo>
                    <a:pt x="3159" y="4894"/>
                    <a:pt x="2768" y="3206"/>
                    <a:pt x="2001" y="1802"/>
                  </a:cubicBezTo>
                  <a:cubicBezTo>
                    <a:pt x="1683" y="1222"/>
                    <a:pt x="1300" y="655"/>
                    <a:pt x="123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2182983" y="4103351"/>
              <a:ext cx="124459" cy="68594"/>
            </a:xfrm>
            <a:custGeom>
              <a:avLst/>
              <a:gdLst/>
              <a:ahLst/>
              <a:cxnLst/>
              <a:rect l="l" t="t" r="r" b="b"/>
              <a:pathLst>
                <a:path w="6131" h="3379" extrusionOk="0">
                  <a:moveTo>
                    <a:pt x="0" y="0"/>
                  </a:moveTo>
                  <a:lnTo>
                    <a:pt x="0" y="0"/>
                  </a:lnTo>
                  <a:cubicBezTo>
                    <a:pt x="776" y="1124"/>
                    <a:pt x="886" y="2130"/>
                    <a:pt x="2674" y="3062"/>
                  </a:cubicBezTo>
                  <a:cubicBezTo>
                    <a:pt x="3106" y="3287"/>
                    <a:pt x="3541" y="3379"/>
                    <a:pt x="3978" y="3379"/>
                  </a:cubicBezTo>
                  <a:cubicBezTo>
                    <a:pt x="4619" y="3379"/>
                    <a:pt x="5266" y="3183"/>
                    <a:pt x="5919" y="2925"/>
                  </a:cubicBezTo>
                  <a:cubicBezTo>
                    <a:pt x="2303" y="2690"/>
                    <a:pt x="564" y="470"/>
                    <a:pt x="564" y="470"/>
                  </a:cubicBezTo>
                  <a:lnTo>
                    <a:pt x="564" y="470"/>
                  </a:lnTo>
                  <a:cubicBezTo>
                    <a:pt x="2861" y="2193"/>
                    <a:pt x="4836" y="2469"/>
                    <a:pt x="5859" y="2469"/>
                  </a:cubicBezTo>
                  <a:cubicBezTo>
                    <a:pt x="5959" y="2469"/>
                    <a:pt x="6050" y="2467"/>
                    <a:pt x="6131" y="2463"/>
                  </a:cubicBezTo>
                  <a:cubicBezTo>
                    <a:pt x="5113" y="1245"/>
                    <a:pt x="3504" y="592"/>
                    <a:pt x="1914" y="412"/>
                  </a:cubicBezTo>
                  <a:cubicBezTo>
                    <a:pt x="1261" y="337"/>
                    <a:pt x="572" y="325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2209433" y="4177726"/>
              <a:ext cx="167008" cy="69832"/>
            </a:xfrm>
            <a:custGeom>
              <a:avLst/>
              <a:gdLst/>
              <a:ahLst/>
              <a:cxnLst/>
              <a:rect l="l" t="t" r="r" b="b"/>
              <a:pathLst>
                <a:path w="8227" h="3440" extrusionOk="0">
                  <a:moveTo>
                    <a:pt x="6532" y="1"/>
                  </a:moveTo>
                  <a:cubicBezTo>
                    <a:pt x="5056" y="1"/>
                    <a:pt x="3561" y="473"/>
                    <a:pt x="2264" y="1203"/>
                  </a:cubicBezTo>
                  <a:cubicBezTo>
                    <a:pt x="1540" y="1610"/>
                    <a:pt x="823" y="2103"/>
                    <a:pt x="1" y="2197"/>
                  </a:cubicBezTo>
                  <a:cubicBezTo>
                    <a:pt x="1369" y="2683"/>
                    <a:pt x="2196" y="3440"/>
                    <a:pt x="3944" y="3440"/>
                  </a:cubicBezTo>
                  <a:cubicBezTo>
                    <a:pt x="4262" y="3440"/>
                    <a:pt x="4609" y="3415"/>
                    <a:pt x="4996" y="3359"/>
                  </a:cubicBezTo>
                  <a:cubicBezTo>
                    <a:pt x="6503" y="3140"/>
                    <a:pt x="7415" y="2079"/>
                    <a:pt x="8226" y="822"/>
                  </a:cubicBezTo>
                  <a:lnTo>
                    <a:pt x="8226" y="822"/>
                  </a:lnTo>
                  <a:cubicBezTo>
                    <a:pt x="6087" y="2159"/>
                    <a:pt x="4089" y="2460"/>
                    <a:pt x="2725" y="2460"/>
                  </a:cubicBezTo>
                  <a:cubicBezTo>
                    <a:pt x="1612" y="2460"/>
                    <a:pt x="921" y="2260"/>
                    <a:pt x="921" y="2260"/>
                  </a:cubicBezTo>
                  <a:lnTo>
                    <a:pt x="921" y="2260"/>
                  </a:lnTo>
                  <a:cubicBezTo>
                    <a:pt x="1022" y="2262"/>
                    <a:pt x="1121" y="2263"/>
                    <a:pt x="1219" y="2263"/>
                  </a:cubicBezTo>
                  <a:cubicBezTo>
                    <a:pt x="5017" y="2263"/>
                    <a:pt x="7223" y="891"/>
                    <a:pt x="8100" y="193"/>
                  </a:cubicBezTo>
                  <a:cubicBezTo>
                    <a:pt x="7587" y="61"/>
                    <a:pt x="7060" y="1"/>
                    <a:pt x="653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2457931" y="3389765"/>
              <a:ext cx="72329" cy="120886"/>
            </a:xfrm>
            <a:custGeom>
              <a:avLst/>
              <a:gdLst/>
              <a:ahLst/>
              <a:cxnLst/>
              <a:rect l="l" t="t" r="r" b="b"/>
              <a:pathLst>
                <a:path w="3563" h="5955" extrusionOk="0">
                  <a:moveTo>
                    <a:pt x="2451" y="1"/>
                  </a:moveTo>
                  <a:cubicBezTo>
                    <a:pt x="2321" y="599"/>
                    <a:pt x="1871" y="1089"/>
                    <a:pt x="1488" y="1589"/>
                  </a:cubicBezTo>
                  <a:cubicBezTo>
                    <a:pt x="560" y="2819"/>
                    <a:pt x="1" y="4346"/>
                    <a:pt x="294" y="5817"/>
                  </a:cubicBezTo>
                  <a:cubicBezTo>
                    <a:pt x="944" y="5206"/>
                    <a:pt x="2267" y="3622"/>
                    <a:pt x="2447" y="685"/>
                  </a:cubicBezTo>
                  <a:lnTo>
                    <a:pt x="2447" y="685"/>
                  </a:lnTo>
                  <a:cubicBezTo>
                    <a:pt x="2447" y="686"/>
                    <a:pt x="3058" y="3277"/>
                    <a:pt x="807" y="5954"/>
                  </a:cubicBezTo>
                  <a:cubicBezTo>
                    <a:pt x="1899" y="5454"/>
                    <a:pt x="2834" y="4863"/>
                    <a:pt x="3109" y="3766"/>
                  </a:cubicBezTo>
                  <a:cubicBezTo>
                    <a:pt x="3562" y="1942"/>
                    <a:pt x="2831" y="1233"/>
                    <a:pt x="24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2486533" y="3736388"/>
              <a:ext cx="251537" cy="232638"/>
            </a:xfrm>
            <a:custGeom>
              <a:avLst/>
              <a:gdLst/>
              <a:ahLst/>
              <a:cxnLst/>
              <a:rect l="l" t="t" r="r" b="b"/>
              <a:pathLst>
                <a:path w="12391" h="11460" extrusionOk="0">
                  <a:moveTo>
                    <a:pt x="8662" y="5197"/>
                  </a:moveTo>
                  <a:lnTo>
                    <a:pt x="8662" y="5197"/>
                  </a:lnTo>
                  <a:cubicBezTo>
                    <a:pt x="8662" y="5201"/>
                    <a:pt x="8662" y="5203"/>
                    <a:pt x="8663" y="5203"/>
                  </a:cubicBezTo>
                  <a:cubicBezTo>
                    <a:pt x="8663" y="5203"/>
                    <a:pt x="8663" y="5203"/>
                    <a:pt x="8663" y="5203"/>
                  </a:cubicBezTo>
                  <a:cubicBezTo>
                    <a:pt x="8663" y="5203"/>
                    <a:pt x="8663" y="5201"/>
                    <a:pt x="8662" y="5197"/>
                  </a:cubicBezTo>
                  <a:close/>
                  <a:moveTo>
                    <a:pt x="7191" y="1"/>
                  </a:moveTo>
                  <a:cubicBezTo>
                    <a:pt x="6238" y="1"/>
                    <a:pt x="5315" y="234"/>
                    <a:pt x="4514" y="611"/>
                  </a:cubicBezTo>
                  <a:cubicBezTo>
                    <a:pt x="3360" y="1143"/>
                    <a:pt x="2494" y="1965"/>
                    <a:pt x="1825" y="2834"/>
                  </a:cubicBezTo>
                  <a:cubicBezTo>
                    <a:pt x="1156" y="3708"/>
                    <a:pt x="713" y="4639"/>
                    <a:pt x="412" y="5516"/>
                  </a:cubicBezTo>
                  <a:cubicBezTo>
                    <a:pt x="263" y="5958"/>
                    <a:pt x="137" y="6393"/>
                    <a:pt x="71" y="6823"/>
                  </a:cubicBezTo>
                  <a:cubicBezTo>
                    <a:pt x="39" y="7039"/>
                    <a:pt x="20" y="7242"/>
                    <a:pt x="8" y="7458"/>
                  </a:cubicBezTo>
                  <a:cubicBezTo>
                    <a:pt x="1" y="7649"/>
                    <a:pt x="1" y="7865"/>
                    <a:pt x="16" y="8049"/>
                  </a:cubicBezTo>
                  <a:cubicBezTo>
                    <a:pt x="67" y="8816"/>
                    <a:pt x="267" y="9443"/>
                    <a:pt x="439" y="9940"/>
                  </a:cubicBezTo>
                  <a:cubicBezTo>
                    <a:pt x="612" y="10437"/>
                    <a:pt x="787" y="10809"/>
                    <a:pt x="901" y="11067"/>
                  </a:cubicBezTo>
                  <a:cubicBezTo>
                    <a:pt x="1018" y="11322"/>
                    <a:pt x="1077" y="11459"/>
                    <a:pt x="1077" y="11459"/>
                  </a:cubicBezTo>
                  <a:cubicBezTo>
                    <a:pt x="1077" y="11459"/>
                    <a:pt x="1046" y="11310"/>
                    <a:pt x="987" y="11040"/>
                  </a:cubicBezTo>
                  <a:cubicBezTo>
                    <a:pt x="925" y="10766"/>
                    <a:pt x="842" y="10363"/>
                    <a:pt x="753" y="9857"/>
                  </a:cubicBezTo>
                  <a:cubicBezTo>
                    <a:pt x="666" y="9353"/>
                    <a:pt x="592" y="8734"/>
                    <a:pt x="639" y="8049"/>
                  </a:cubicBezTo>
                  <a:cubicBezTo>
                    <a:pt x="682" y="7364"/>
                    <a:pt x="912" y="6644"/>
                    <a:pt x="1277" y="5869"/>
                  </a:cubicBezTo>
                  <a:cubicBezTo>
                    <a:pt x="1640" y="5097"/>
                    <a:pt x="2134" y="4319"/>
                    <a:pt x="2760" y="3605"/>
                  </a:cubicBezTo>
                  <a:cubicBezTo>
                    <a:pt x="3078" y="3257"/>
                    <a:pt x="3430" y="2928"/>
                    <a:pt x="3821" y="2642"/>
                  </a:cubicBezTo>
                  <a:cubicBezTo>
                    <a:pt x="3923" y="2576"/>
                    <a:pt x="4017" y="2502"/>
                    <a:pt x="4123" y="2440"/>
                  </a:cubicBezTo>
                  <a:lnTo>
                    <a:pt x="4264" y="2349"/>
                  </a:lnTo>
                  <a:lnTo>
                    <a:pt x="4440" y="2247"/>
                  </a:lnTo>
                  <a:cubicBezTo>
                    <a:pt x="4565" y="2169"/>
                    <a:pt x="4647" y="2138"/>
                    <a:pt x="4757" y="2079"/>
                  </a:cubicBezTo>
                  <a:cubicBezTo>
                    <a:pt x="4867" y="2032"/>
                    <a:pt x="4976" y="1974"/>
                    <a:pt x="5093" y="1934"/>
                  </a:cubicBezTo>
                  <a:cubicBezTo>
                    <a:pt x="5698" y="1686"/>
                    <a:pt x="6360" y="1548"/>
                    <a:pt x="7015" y="1548"/>
                  </a:cubicBezTo>
                  <a:cubicBezTo>
                    <a:pt x="7344" y="1548"/>
                    <a:pt x="7670" y="1583"/>
                    <a:pt x="7987" y="1656"/>
                  </a:cubicBezTo>
                  <a:cubicBezTo>
                    <a:pt x="8222" y="1711"/>
                    <a:pt x="8457" y="1789"/>
                    <a:pt x="8687" y="1895"/>
                  </a:cubicBezTo>
                  <a:cubicBezTo>
                    <a:pt x="8871" y="1977"/>
                    <a:pt x="9102" y="2114"/>
                    <a:pt x="9294" y="2247"/>
                  </a:cubicBezTo>
                  <a:cubicBezTo>
                    <a:pt x="9689" y="2529"/>
                    <a:pt x="10030" y="2893"/>
                    <a:pt x="10280" y="3296"/>
                  </a:cubicBezTo>
                  <a:cubicBezTo>
                    <a:pt x="10527" y="3703"/>
                    <a:pt x="10688" y="4154"/>
                    <a:pt x="10723" y="4604"/>
                  </a:cubicBezTo>
                  <a:cubicBezTo>
                    <a:pt x="10762" y="5054"/>
                    <a:pt x="10688" y="5551"/>
                    <a:pt x="10531" y="5994"/>
                  </a:cubicBezTo>
                  <a:cubicBezTo>
                    <a:pt x="10210" y="6914"/>
                    <a:pt x="9537" y="7692"/>
                    <a:pt x="8730" y="8065"/>
                  </a:cubicBezTo>
                  <a:cubicBezTo>
                    <a:pt x="8527" y="8158"/>
                    <a:pt x="8320" y="8229"/>
                    <a:pt x="8108" y="8268"/>
                  </a:cubicBezTo>
                  <a:cubicBezTo>
                    <a:pt x="7951" y="8299"/>
                    <a:pt x="7904" y="8296"/>
                    <a:pt x="7799" y="8307"/>
                  </a:cubicBezTo>
                  <a:cubicBezTo>
                    <a:pt x="7723" y="8310"/>
                    <a:pt x="7648" y="8315"/>
                    <a:pt x="7574" y="8315"/>
                  </a:cubicBezTo>
                  <a:cubicBezTo>
                    <a:pt x="7542" y="8315"/>
                    <a:pt x="7510" y="8314"/>
                    <a:pt x="7478" y="8312"/>
                  </a:cubicBezTo>
                  <a:cubicBezTo>
                    <a:pt x="7051" y="8288"/>
                    <a:pt x="6628" y="8162"/>
                    <a:pt x="6272" y="7955"/>
                  </a:cubicBezTo>
                  <a:cubicBezTo>
                    <a:pt x="5912" y="7752"/>
                    <a:pt x="5626" y="7466"/>
                    <a:pt x="5434" y="7141"/>
                  </a:cubicBezTo>
                  <a:lnTo>
                    <a:pt x="5399" y="7078"/>
                  </a:lnTo>
                  <a:lnTo>
                    <a:pt x="5380" y="7051"/>
                  </a:lnTo>
                  <a:lnTo>
                    <a:pt x="5371" y="7035"/>
                  </a:lnTo>
                  <a:lnTo>
                    <a:pt x="5368" y="7027"/>
                  </a:lnTo>
                  <a:lnTo>
                    <a:pt x="5368" y="7027"/>
                  </a:lnTo>
                  <a:cubicBezTo>
                    <a:pt x="5368" y="7028"/>
                    <a:pt x="5368" y="7028"/>
                    <a:pt x="5368" y="7028"/>
                  </a:cubicBezTo>
                  <a:cubicBezTo>
                    <a:pt x="5368" y="7028"/>
                    <a:pt x="5364" y="7018"/>
                    <a:pt x="5363" y="7018"/>
                  </a:cubicBezTo>
                  <a:lnTo>
                    <a:pt x="5363" y="7018"/>
                  </a:lnTo>
                  <a:cubicBezTo>
                    <a:pt x="5362" y="7018"/>
                    <a:pt x="5363" y="7025"/>
                    <a:pt x="5371" y="7047"/>
                  </a:cubicBezTo>
                  <a:lnTo>
                    <a:pt x="5305" y="6883"/>
                  </a:lnTo>
                  <a:lnTo>
                    <a:pt x="5270" y="6804"/>
                  </a:lnTo>
                  <a:lnTo>
                    <a:pt x="5254" y="6745"/>
                  </a:lnTo>
                  <a:lnTo>
                    <a:pt x="5219" y="6635"/>
                  </a:lnTo>
                  <a:cubicBezTo>
                    <a:pt x="5183" y="6456"/>
                    <a:pt x="5152" y="6272"/>
                    <a:pt x="5168" y="6088"/>
                  </a:cubicBezTo>
                  <a:cubicBezTo>
                    <a:pt x="5187" y="5344"/>
                    <a:pt x="5568" y="4662"/>
                    <a:pt x="6072" y="4310"/>
                  </a:cubicBezTo>
                  <a:cubicBezTo>
                    <a:pt x="6139" y="4272"/>
                    <a:pt x="6202" y="4232"/>
                    <a:pt x="6268" y="4193"/>
                  </a:cubicBezTo>
                  <a:cubicBezTo>
                    <a:pt x="6331" y="4165"/>
                    <a:pt x="6417" y="4131"/>
                    <a:pt x="6456" y="4107"/>
                  </a:cubicBezTo>
                  <a:cubicBezTo>
                    <a:pt x="6531" y="4091"/>
                    <a:pt x="6628" y="4052"/>
                    <a:pt x="6683" y="4048"/>
                  </a:cubicBezTo>
                  <a:cubicBezTo>
                    <a:pt x="6746" y="4037"/>
                    <a:pt x="6808" y="4025"/>
                    <a:pt x="6878" y="4021"/>
                  </a:cubicBezTo>
                  <a:cubicBezTo>
                    <a:pt x="6935" y="4015"/>
                    <a:pt x="6991" y="4013"/>
                    <a:pt x="7046" y="4013"/>
                  </a:cubicBezTo>
                  <a:cubicBezTo>
                    <a:pt x="7263" y="4013"/>
                    <a:pt x="7468" y="4053"/>
                    <a:pt x="7646" y="4118"/>
                  </a:cubicBezTo>
                  <a:cubicBezTo>
                    <a:pt x="8104" y="4279"/>
                    <a:pt x="8390" y="4577"/>
                    <a:pt x="8515" y="4812"/>
                  </a:cubicBezTo>
                  <a:cubicBezTo>
                    <a:pt x="8582" y="4929"/>
                    <a:pt x="8621" y="5031"/>
                    <a:pt x="8636" y="5097"/>
                  </a:cubicBezTo>
                  <a:cubicBezTo>
                    <a:pt x="8651" y="5151"/>
                    <a:pt x="8659" y="5184"/>
                    <a:pt x="8662" y="5197"/>
                  </a:cubicBezTo>
                  <a:lnTo>
                    <a:pt x="8662" y="5197"/>
                  </a:lnTo>
                  <a:cubicBezTo>
                    <a:pt x="8662" y="5167"/>
                    <a:pt x="8676" y="5019"/>
                    <a:pt x="8601" y="4772"/>
                  </a:cubicBezTo>
                  <a:cubicBezTo>
                    <a:pt x="8519" y="4507"/>
                    <a:pt x="8280" y="4099"/>
                    <a:pt x="7783" y="3825"/>
                  </a:cubicBezTo>
                  <a:cubicBezTo>
                    <a:pt x="7499" y="3667"/>
                    <a:pt x="7126" y="3539"/>
                    <a:pt x="6707" y="3539"/>
                  </a:cubicBezTo>
                  <a:cubicBezTo>
                    <a:pt x="6409" y="3539"/>
                    <a:pt x="6088" y="3604"/>
                    <a:pt x="5759" y="3770"/>
                  </a:cubicBezTo>
                  <a:cubicBezTo>
                    <a:pt x="5015" y="4142"/>
                    <a:pt x="4377" y="4960"/>
                    <a:pt x="4233" y="5998"/>
                  </a:cubicBezTo>
                  <a:cubicBezTo>
                    <a:pt x="4189" y="6256"/>
                    <a:pt x="4197" y="6530"/>
                    <a:pt x="4224" y="6808"/>
                  </a:cubicBezTo>
                  <a:lnTo>
                    <a:pt x="4264" y="7035"/>
                  </a:lnTo>
                  <a:lnTo>
                    <a:pt x="4291" y="7148"/>
                  </a:lnTo>
                  <a:lnTo>
                    <a:pt x="4314" y="7235"/>
                  </a:lnTo>
                  <a:lnTo>
                    <a:pt x="4365" y="7407"/>
                  </a:lnTo>
                  <a:lnTo>
                    <a:pt x="4459" y="7634"/>
                  </a:lnTo>
                  <a:cubicBezTo>
                    <a:pt x="4699" y="8171"/>
                    <a:pt x="5113" y="8636"/>
                    <a:pt x="5610" y="8981"/>
                  </a:cubicBezTo>
                  <a:cubicBezTo>
                    <a:pt x="6112" y="9325"/>
                    <a:pt x="6703" y="9560"/>
                    <a:pt x="7341" y="9646"/>
                  </a:cubicBezTo>
                  <a:cubicBezTo>
                    <a:pt x="7501" y="9669"/>
                    <a:pt x="7666" y="9678"/>
                    <a:pt x="7830" y="9681"/>
                  </a:cubicBezTo>
                  <a:cubicBezTo>
                    <a:pt x="7991" y="9681"/>
                    <a:pt x="8217" y="9669"/>
                    <a:pt x="8331" y="9650"/>
                  </a:cubicBezTo>
                  <a:cubicBezTo>
                    <a:pt x="8660" y="9607"/>
                    <a:pt x="8985" y="9521"/>
                    <a:pt x="9294" y="9396"/>
                  </a:cubicBezTo>
                  <a:cubicBezTo>
                    <a:pt x="10542" y="8899"/>
                    <a:pt x="11529" y="7826"/>
                    <a:pt x="12011" y="6554"/>
                  </a:cubicBezTo>
                  <a:cubicBezTo>
                    <a:pt x="12257" y="5900"/>
                    <a:pt x="12391" y="5211"/>
                    <a:pt x="12336" y="4483"/>
                  </a:cubicBezTo>
                  <a:cubicBezTo>
                    <a:pt x="12281" y="3750"/>
                    <a:pt x="12034" y="3050"/>
                    <a:pt x="11666" y="2443"/>
                  </a:cubicBezTo>
                  <a:cubicBezTo>
                    <a:pt x="11290" y="1840"/>
                    <a:pt x="10797" y="1327"/>
                    <a:pt x="10226" y="928"/>
                  </a:cubicBezTo>
                  <a:cubicBezTo>
                    <a:pt x="9932" y="729"/>
                    <a:pt x="9655" y="560"/>
                    <a:pt x="9294" y="415"/>
                  </a:cubicBezTo>
                  <a:cubicBezTo>
                    <a:pt x="8985" y="282"/>
                    <a:pt x="8660" y="180"/>
                    <a:pt x="8323" y="114"/>
                  </a:cubicBezTo>
                  <a:cubicBezTo>
                    <a:pt x="7945" y="37"/>
                    <a:pt x="7565" y="1"/>
                    <a:pt x="71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2249097" y="3536851"/>
              <a:ext cx="218651" cy="172246"/>
            </a:xfrm>
            <a:custGeom>
              <a:avLst/>
              <a:gdLst/>
              <a:ahLst/>
              <a:cxnLst/>
              <a:rect l="l" t="t" r="r" b="b"/>
              <a:pathLst>
                <a:path w="10771" h="8485" extrusionOk="0">
                  <a:moveTo>
                    <a:pt x="3097" y="0"/>
                  </a:moveTo>
                  <a:cubicBezTo>
                    <a:pt x="2200" y="1660"/>
                    <a:pt x="2130" y="3739"/>
                    <a:pt x="2909" y="5458"/>
                  </a:cubicBezTo>
                  <a:cubicBezTo>
                    <a:pt x="1684" y="4824"/>
                    <a:pt x="658" y="3814"/>
                    <a:pt x="8" y="2596"/>
                  </a:cubicBezTo>
                  <a:lnTo>
                    <a:pt x="8" y="2596"/>
                  </a:lnTo>
                  <a:cubicBezTo>
                    <a:pt x="1" y="4076"/>
                    <a:pt x="580" y="5552"/>
                    <a:pt x="1593" y="6628"/>
                  </a:cubicBezTo>
                  <a:cubicBezTo>
                    <a:pt x="2608" y="7708"/>
                    <a:pt x="4041" y="8378"/>
                    <a:pt x="5521" y="8464"/>
                  </a:cubicBezTo>
                  <a:cubicBezTo>
                    <a:pt x="5521" y="8464"/>
                    <a:pt x="5678" y="8484"/>
                    <a:pt x="5938" y="8484"/>
                  </a:cubicBezTo>
                  <a:cubicBezTo>
                    <a:pt x="7183" y="8484"/>
                    <a:pt x="10771" y="8029"/>
                    <a:pt x="10515" y="2748"/>
                  </a:cubicBezTo>
                  <a:cubicBezTo>
                    <a:pt x="10507" y="2579"/>
                    <a:pt x="10501" y="2506"/>
                    <a:pt x="10490" y="2506"/>
                  </a:cubicBezTo>
                  <a:cubicBezTo>
                    <a:pt x="10432" y="2506"/>
                    <a:pt x="10246" y="4885"/>
                    <a:pt x="8863" y="5344"/>
                  </a:cubicBezTo>
                  <a:cubicBezTo>
                    <a:pt x="8362" y="5509"/>
                    <a:pt x="7874" y="5623"/>
                    <a:pt x="7403" y="5623"/>
                  </a:cubicBezTo>
                  <a:cubicBezTo>
                    <a:pt x="6926" y="5623"/>
                    <a:pt x="6464" y="5506"/>
                    <a:pt x="6021" y="5207"/>
                  </a:cubicBezTo>
                  <a:cubicBezTo>
                    <a:pt x="4310" y="4052"/>
                    <a:pt x="3195" y="2063"/>
                    <a:pt x="30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2032650" y="3358607"/>
              <a:ext cx="501857" cy="802824"/>
            </a:xfrm>
            <a:custGeom>
              <a:avLst/>
              <a:gdLst/>
              <a:ahLst/>
              <a:cxnLst/>
              <a:rect l="l" t="t" r="r" b="b"/>
              <a:pathLst>
                <a:path w="24722" h="39548" extrusionOk="0">
                  <a:moveTo>
                    <a:pt x="10303" y="0"/>
                  </a:moveTo>
                  <a:cubicBezTo>
                    <a:pt x="9649" y="0"/>
                    <a:pt x="9023" y="56"/>
                    <a:pt x="8377" y="169"/>
                  </a:cubicBezTo>
                  <a:cubicBezTo>
                    <a:pt x="7735" y="294"/>
                    <a:pt x="7097" y="470"/>
                    <a:pt x="6463" y="705"/>
                  </a:cubicBezTo>
                  <a:cubicBezTo>
                    <a:pt x="5210" y="1191"/>
                    <a:pt x="3993" y="1915"/>
                    <a:pt x="2960" y="2918"/>
                  </a:cubicBezTo>
                  <a:cubicBezTo>
                    <a:pt x="2705" y="3171"/>
                    <a:pt x="2454" y="3418"/>
                    <a:pt x="2219" y="3724"/>
                  </a:cubicBezTo>
                  <a:cubicBezTo>
                    <a:pt x="2098" y="3872"/>
                    <a:pt x="1981" y="4022"/>
                    <a:pt x="1890" y="4154"/>
                  </a:cubicBezTo>
                  <a:lnTo>
                    <a:pt x="1742" y="4362"/>
                  </a:lnTo>
                  <a:lnTo>
                    <a:pt x="1656" y="4487"/>
                  </a:lnTo>
                  <a:lnTo>
                    <a:pt x="1585" y="4604"/>
                  </a:lnTo>
                  <a:cubicBezTo>
                    <a:pt x="1186" y="5227"/>
                    <a:pt x="877" y="5912"/>
                    <a:pt x="638" y="6617"/>
                  </a:cubicBezTo>
                  <a:cubicBezTo>
                    <a:pt x="152" y="8033"/>
                    <a:pt x="0" y="9572"/>
                    <a:pt x="149" y="11092"/>
                  </a:cubicBezTo>
                  <a:cubicBezTo>
                    <a:pt x="223" y="11851"/>
                    <a:pt x="364" y="12610"/>
                    <a:pt x="595" y="13350"/>
                  </a:cubicBezTo>
                  <a:cubicBezTo>
                    <a:pt x="712" y="13722"/>
                    <a:pt x="857" y="14125"/>
                    <a:pt x="998" y="14438"/>
                  </a:cubicBezTo>
                  <a:lnTo>
                    <a:pt x="1115" y="14712"/>
                  </a:lnTo>
                  <a:lnTo>
                    <a:pt x="1240" y="14975"/>
                  </a:lnTo>
                  <a:cubicBezTo>
                    <a:pt x="1327" y="15147"/>
                    <a:pt x="1413" y="15323"/>
                    <a:pt x="1511" y="15491"/>
                  </a:cubicBezTo>
                  <a:cubicBezTo>
                    <a:pt x="2250" y="16857"/>
                    <a:pt x="3265" y="18075"/>
                    <a:pt x="4427" y="19105"/>
                  </a:cubicBezTo>
                  <a:cubicBezTo>
                    <a:pt x="5590" y="20138"/>
                    <a:pt x="6917" y="20995"/>
                    <a:pt x="8326" y="21638"/>
                  </a:cubicBezTo>
                  <a:cubicBezTo>
                    <a:pt x="9748" y="22291"/>
                    <a:pt x="11204" y="22710"/>
                    <a:pt x="12609" y="23136"/>
                  </a:cubicBezTo>
                  <a:cubicBezTo>
                    <a:pt x="14023" y="23559"/>
                    <a:pt x="15369" y="23990"/>
                    <a:pt x="16634" y="24585"/>
                  </a:cubicBezTo>
                  <a:cubicBezTo>
                    <a:pt x="17893" y="25188"/>
                    <a:pt x="19088" y="25900"/>
                    <a:pt x="20106" y="26773"/>
                  </a:cubicBezTo>
                  <a:cubicBezTo>
                    <a:pt x="20618" y="27204"/>
                    <a:pt x="21084" y="27682"/>
                    <a:pt x="21496" y="28195"/>
                  </a:cubicBezTo>
                  <a:cubicBezTo>
                    <a:pt x="21707" y="28441"/>
                    <a:pt x="21886" y="28719"/>
                    <a:pt x="22067" y="28977"/>
                  </a:cubicBezTo>
                  <a:lnTo>
                    <a:pt x="22309" y="29373"/>
                  </a:lnTo>
                  <a:cubicBezTo>
                    <a:pt x="22388" y="29514"/>
                    <a:pt x="22470" y="29678"/>
                    <a:pt x="22549" y="29830"/>
                  </a:cubicBezTo>
                  <a:cubicBezTo>
                    <a:pt x="23116" y="30927"/>
                    <a:pt x="23331" y="32211"/>
                    <a:pt x="23281" y="33429"/>
                  </a:cubicBezTo>
                  <a:cubicBezTo>
                    <a:pt x="23249" y="34043"/>
                    <a:pt x="23140" y="34642"/>
                    <a:pt x="22963" y="35214"/>
                  </a:cubicBezTo>
                  <a:cubicBezTo>
                    <a:pt x="22925" y="35362"/>
                    <a:pt x="22869" y="35491"/>
                    <a:pt x="22822" y="35621"/>
                  </a:cubicBezTo>
                  <a:cubicBezTo>
                    <a:pt x="22784" y="35746"/>
                    <a:pt x="22701" y="35910"/>
                    <a:pt x="22638" y="36055"/>
                  </a:cubicBezTo>
                  <a:cubicBezTo>
                    <a:pt x="22549" y="36266"/>
                    <a:pt x="22384" y="36510"/>
                    <a:pt x="22212" y="36721"/>
                  </a:cubicBezTo>
                  <a:cubicBezTo>
                    <a:pt x="21127" y="38033"/>
                    <a:pt x="19367" y="38536"/>
                    <a:pt x="17731" y="38536"/>
                  </a:cubicBezTo>
                  <a:cubicBezTo>
                    <a:pt x="17195" y="38536"/>
                    <a:pt x="16672" y="38482"/>
                    <a:pt x="16191" y="38385"/>
                  </a:cubicBezTo>
                  <a:cubicBezTo>
                    <a:pt x="15208" y="38130"/>
                    <a:pt x="14339" y="37582"/>
                    <a:pt x="13658" y="36924"/>
                  </a:cubicBezTo>
                  <a:cubicBezTo>
                    <a:pt x="13482" y="36756"/>
                    <a:pt x="13341" y="36595"/>
                    <a:pt x="13172" y="36400"/>
                  </a:cubicBezTo>
                  <a:cubicBezTo>
                    <a:pt x="13107" y="36309"/>
                    <a:pt x="13036" y="36224"/>
                    <a:pt x="12969" y="36134"/>
                  </a:cubicBezTo>
                  <a:cubicBezTo>
                    <a:pt x="12906" y="36040"/>
                    <a:pt x="12844" y="35946"/>
                    <a:pt x="12782" y="35852"/>
                  </a:cubicBezTo>
                  <a:cubicBezTo>
                    <a:pt x="12547" y="35472"/>
                    <a:pt x="12362" y="35068"/>
                    <a:pt x="12233" y="34662"/>
                  </a:cubicBezTo>
                  <a:cubicBezTo>
                    <a:pt x="11963" y="33847"/>
                    <a:pt x="11896" y="33025"/>
                    <a:pt x="11963" y="32278"/>
                  </a:cubicBezTo>
                  <a:cubicBezTo>
                    <a:pt x="12021" y="31534"/>
                    <a:pt x="12233" y="30853"/>
                    <a:pt x="12487" y="30281"/>
                  </a:cubicBezTo>
                  <a:cubicBezTo>
                    <a:pt x="13024" y="29130"/>
                    <a:pt x="13732" y="28374"/>
                    <a:pt x="14245" y="27924"/>
                  </a:cubicBezTo>
                  <a:cubicBezTo>
                    <a:pt x="14507" y="27698"/>
                    <a:pt x="14719" y="27537"/>
                    <a:pt x="14868" y="27435"/>
                  </a:cubicBezTo>
                  <a:cubicBezTo>
                    <a:pt x="15017" y="27333"/>
                    <a:pt x="15091" y="27283"/>
                    <a:pt x="15091" y="27282"/>
                  </a:cubicBezTo>
                  <a:lnTo>
                    <a:pt x="15091" y="27282"/>
                  </a:lnTo>
                  <a:cubicBezTo>
                    <a:pt x="15091" y="27283"/>
                    <a:pt x="15009" y="27329"/>
                    <a:pt x="14856" y="27416"/>
                  </a:cubicBezTo>
                  <a:cubicBezTo>
                    <a:pt x="14699" y="27505"/>
                    <a:pt x="14473" y="27646"/>
                    <a:pt x="14191" y="27854"/>
                  </a:cubicBezTo>
                  <a:cubicBezTo>
                    <a:pt x="13638" y="28269"/>
                    <a:pt x="12840" y="28966"/>
                    <a:pt x="12202" y="30136"/>
                  </a:cubicBezTo>
                  <a:cubicBezTo>
                    <a:pt x="11889" y="30723"/>
                    <a:pt x="11615" y="31413"/>
                    <a:pt x="11493" y="32222"/>
                  </a:cubicBezTo>
                  <a:cubicBezTo>
                    <a:pt x="11364" y="33021"/>
                    <a:pt x="11392" y="33917"/>
                    <a:pt x="11634" y="34838"/>
                  </a:cubicBezTo>
                  <a:cubicBezTo>
                    <a:pt x="11756" y="35296"/>
                    <a:pt x="11932" y="35758"/>
                    <a:pt x="12175" y="36204"/>
                  </a:cubicBezTo>
                  <a:cubicBezTo>
                    <a:pt x="12241" y="36313"/>
                    <a:pt x="12303" y="36427"/>
                    <a:pt x="12370" y="36537"/>
                  </a:cubicBezTo>
                  <a:cubicBezTo>
                    <a:pt x="12444" y="36647"/>
                    <a:pt x="12511" y="36748"/>
                    <a:pt x="12597" y="36866"/>
                  </a:cubicBezTo>
                  <a:cubicBezTo>
                    <a:pt x="12735" y="37054"/>
                    <a:pt x="12910" y="37276"/>
                    <a:pt x="13094" y="37473"/>
                  </a:cubicBezTo>
                  <a:cubicBezTo>
                    <a:pt x="13819" y="38259"/>
                    <a:pt x="14786" y="38925"/>
                    <a:pt x="15940" y="39281"/>
                  </a:cubicBezTo>
                  <a:cubicBezTo>
                    <a:pt x="16231" y="39363"/>
                    <a:pt x="16527" y="39437"/>
                    <a:pt x="16841" y="39473"/>
                  </a:cubicBezTo>
                  <a:cubicBezTo>
                    <a:pt x="17017" y="39500"/>
                    <a:pt x="17131" y="39500"/>
                    <a:pt x="17283" y="39516"/>
                  </a:cubicBezTo>
                  <a:cubicBezTo>
                    <a:pt x="17428" y="39527"/>
                    <a:pt x="17588" y="39536"/>
                    <a:pt x="17741" y="39543"/>
                  </a:cubicBezTo>
                  <a:cubicBezTo>
                    <a:pt x="17842" y="39546"/>
                    <a:pt x="17944" y="39547"/>
                    <a:pt x="18046" y="39547"/>
                  </a:cubicBezTo>
                  <a:cubicBezTo>
                    <a:pt x="18557" y="39547"/>
                    <a:pt x="19080" y="39512"/>
                    <a:pt x="19608" y="39414"/>
                  </a:cubicBezTo>
                  <a:cubicBezTo>
                    <a:pt x="20869" y="39191"/>
                    <a:pt x="22181" y="38588"/>
                    <a:pt x="23131" y="37500"/>
                  </a:cubicBezTo>
                  <a:cubicBezTo>
                    <a:pt x="23371" y="37225"/>
                    <a:pt x="23582" y="36940"/>
                    <a:pt x="23762" y="36572"/>
                  </a:cubicBezTo>
                  <a:cubicBezTo>
                    <a:pt x="23832" y="36419"/>
                    <a:pt x="23903" y="36298"/>
                    <a:pt x="23973" y="36118"/>
                  </a:cubicBezTo>
                  <a:cubicBezTo>
                    <a:pt x="24044" y="35950"/>
                    <a:pt x="24114" y="35778"/>
                    <a:pt x="24165" y="35613"/>
                  </a:cubicBezTo>
                  <a:cubicBezTo>
                    <a:pt x="24400" y="34943"/>
                    <a:pt x="24545" y="34239"/>
                    <a:pt x="24607" y="33518"/>
                  </a:cubicBezTo>
                  <a:cubicBezTo>
                    <a:pt x="24721" y="32082"/>
                    <a:pt x="24502" y="30575"/>
                    <a:pt x="23825" y="29189"/>
                  </a:cubicBezTo>
                  <a:cubicBezTo>
                    <a:pt x="23747" y="29032"/>
                    <a:pt x="23676" y="28880"/>
                    <a:pt x="23590" y="28715"/>
                  </a:cubicBezTo>
                  <a:lnTo>
                    <a:pt x="23296" y="28210"/>
                  </a:lnTo>
                  <a:cubicBezTo>
                    <a:pt x="23089" y="27893"/>
                    <a:pt x="22885" y="27576"/>
                    <a:pt x="22647" y="27282"/>
                  </a:cubicBezTo>
                  <a:cubicBezTo>
                    <a:pt x="22188" y="26688"/>
                    <a:pt x="21668" y="26132"/>
                    <a:pt x="21100" y="25635"/>
                  </a:cubicBezTo>
                  <a:cubicBezTo>
                    <a:pt x="19969" y="24628"/>
                    <a:pt x="18673" y="23817"/>
                    <a:pt x="17306" y="23164"/>
                  </a:cubicBezTo>
                  <a:cubicBezTo>
                    <a:pt x="14551" y="21829"/>
                    <a:pt x="11552" y="21347"/>
                    <a:pt x="9007" y="20162"/>
                  </a:cubicBezTo>
                  <a:cubicBezTo>
                    <a:pt x="7728" y="19578"/>
                    <a:pt x="6534" y="18823"/>
                    <a:pt x="5488" y="17903"/>
                  </a:cubicBezTo>
                  <a:cubicBezTo>
                    <a:pt x="4443" y="16991"/>
                    <a:pt x="3542" y="15918"/>
                    <a:pt x="2889" y="14727"/>
                  </a:cubicBezTo>
                  <a:cubicBezTo>
                    <a:pt x="1569" y="12379"/>
                    <a:pt x="1222" y="9506"/>
                    <a:pt x="2004" y="7063"/>
                  </a:cubicBezTo>
                  <a:cubicBezTo>
                    <a:pt x="2196" y="6456"/>
                    <a:pt x="2447" y="5869"/>
                    <a:pt x="2776" y="5341"/>
                  </a:cubicBezTo>
                  <a:lnTo>
                    <a:pt x="2834" y="5238"/>
                  </a:lnTo>
                  <a:lnTo>
                    <a:pt x="2889" y="5153"/>
                  </a:lnTo>
                  <a:lnTo>
                    <a:pt x="3030" y="4941"/>
                  </a:lnTo>
                  <a:cubicBezTo>
                    <a:pt x="3128" y="4792"/>
                    <a:pt x="3222" y="4675"/>
                    <a:pt x="3312" y="4562"/>
                  </a:cubicBezTo>
                  <a:cubicBezTo>
                    <a:pt x="3484" y="4331"/>
                    <a:pt x="3699" y="4092"/>
                    <a:pt x="3910" y="3868"/>
                  </a:cubicBezTo>
                  <a:cubicBezTo>
                    <a:pt x="4768" y="2980"/>
                    <a:pt x="5817" y="2307"/>
                    <a:pt x="6917" y="1841"/>
                  </a:cubicBezTo>
                  <a:cubicBezTo>
                    <a:pt x="7469" y="1614"/>
                    <a:pt x="8037" y="1433"/>
                    <a:pt x="8604" y="1308"/>
                  </a:cubicBezTo>
                  <a:cubicBezTo>
                    <a:pt x="9168" y="1187"/>
                    <a:pt x="9755" y="1120"/>
                    <a:pt x="10299" y="1093"/>
                  </a:cubicBezTo>
                  <a:cubicBezTo>
                    <a:pt x="10448" y="1093"/>
                    <a:pt x="10597" y="1089"/>
                    <a:pt x="10746" y="1086"/>
                  </a:cubicBezTo>
                  <a:cubicBezTo>
                    <a:pt x="10890" y="1086"/>
                    <a:pt x="11020" y="1097"/>
                    <a:pt x="11157" y="1101"/>
                  </a:cubicBezTo>
                  <a:cubicBezTo>
                    <a:pt x="11427" y="1109"/>
                    <a:pt x="11709" y="1140"/>
                    <a:pt x="11979" y="1171"/>
                  </a:cubicBezTo>
                  <a:cubicBezTo>
                    <a:pt x="12527" y="1238"/>
                    <a:pt x="13055" y="1363"/>
                    <a:pt x="13564" y="1508"/>
                  </a:cubicBezTo>
                  <a:cubicBezTo>
                    <a:pt x="14077" y="1653"/>
                    <a:pt x="14563" y="1848"/>
                    <a:pt x="15028" y="2056"/>
                  </a:cubicBezTo>
                  <a:cubicBezTo>
                    <a:pt x="15486" y="2279"/>
                    <a:pt x="15929" y="2510"/>
                    <a:pt x="16336" y="2777"/>
                  </a:cubicBezTo>
                  <a:cubicBezTo>
                    <a:pt x="17162" y="3301"/>
                    <a:pt x="17859" y="3919"/>
                    <a:pt x="18446" y="4573"/>
                  </a:cubicBezTo>
                  <a:cubicBezTo>
                    <a:pt x="19608" y="5877"/>
                    <a:pt x="20286" y="7310"/>
                    <a:pt x="20665" y="8523"/>
                  </a:cubicBezTo>
                  <a:cubicBezTo>
                    <a:pt x="21037" y="9744"/>
                    <a:pt x="21147" y="10758"/>
                    <a:pt x="21163" y="11448"/>
                  </a:cubicBezTo>
                  <a:cubicBezTo>
                    <a:pt x="21171" y="11796"/>
                    <a:pt x="21167" y="12062"/>
                    <a:pt x="21155" y="12238"/>
                  </a:cubicBezTo>
                  <a:cubicBezTo>
                    <a:pt x="21147" y="12418"/>
                    <a:pt x="21143" y="12512"/>
                    <a:pt x="21143" y="12512"/>
                  </a:cubicBezTo>
                  <a:cubicBezTo>
                    <a:pt x="21143" y="12512"/>
                    <a:pt x="21155" y="12418"/>
                    <a:pt x="21178" y="12242"/>
                  </a:cubicBezTo>
                  <a:cubicBezTo>
                    <a:pt x="21205" y="12062"/>
                    <a:pt x="21229" y="11800"/>
                    <a:pt x="21252" y="11451"/>
                  </a:cubicBezTo>
                  <a:cubicBezTo>
                    <a:pt x="21288" y="10754"/>
                    <a:pt x="21280" y="9717"/>
                    <a:pt x="20979" y="8437"/>
                  </a:cubicBezTo>
                  <a:cubicBezTo>
                    <a:pt x="20674" y="7164"/>
                    <a:pt x="20090" y="5630"/>
                    <a:pt x="18919" y="4166"/>
                  </a:cubicBezTo>
                  <a:cubicBezTo>
                    <a:pt x="17776" y="2717"/>
                    <a:pt x="16050" y="1359"/>
                    <a:pt x="13850" y="611"/>
                  </a:cubicBezTo>
                  <a:cubicBezTo>
                    <a:pt x="13302" y="432"/>
                    <a:pt x="12731" y="271"/>
                    <a:pt x="12135" y="169"/>
                  </a:cubicBezTo>
                  <a:cubicBezTo>
                    <a:pt x="11834" y="118"/>
                    <a:pt x="11540" y="71"/>
                    <a:pt x="11223" y="47"/>
                  </a:cubicBezTo>
                  <a:cubicBezTo>
                    <a:pt x="11067" y="36"/>
                    <a:pt x="10902" y="20"/>
                    <a:pt x="10749" y="13"/>
                  </a:cubicBezTo>
                  <a:cubicBezTo>
                    <a:pt x="10605" y="9"/>
                    <a:pt x="10456" y="5"/>
                    <a:pt x="103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4" name="Google Shape;7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81">
            <a:off x="153551" y="-857593"/>
            <a:ext cx="2115924" cy="595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41" y="-905825"/>
            <a:ext cx="2142134" cy="6055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45"/>
          <p:cNvGrpSpPr/>
          <p:nvPr/>
        </p:nvGrpSpPr>
        <p:grpSpPr>
          <a:xfrm rot="4677852">
            <a:off x="8010650" y="3685327"/>
            <a:ext cx="881877" cy="1098171"/>
            <a:chOff x="2024205" y="3358607"/>
            <a:chExt cx="713865" cy="888951"/>
          </a:xfrm>
        </p:grpSpPr>
        <p:sp>
          <p:nvSpPr>
            <p:cNvPr id="757" name="Google Shape;757;p45"/>
            <p:cNvSpPr/>
            <p:nvPr/>
          </p:nvSpPr>
          <p:spPr>
            <a:xfrm>
              <a:off x="2481519" y="3455168"/>
              <a:ext cx="115974" cy="147987"/>
            </a:xfrm>
            <a:custGeom>
              <a:avLst/>
              <a:gdLst/>
              <a:ahLst/>
              <a:cxnLst/>
              <a:rect l="l" t="t" r="r" b="b"/>
              <a:pathLst>
                <a:path w="5713" h="7290" extrusionOk="0">
                  <a:moveTo>
                    <a:pt x="5282" y="0"/>
                  </a:moveTo>
                  <a:lnTo>
                    <a:pt x="5282" y="0"/>
                  </a:lnTo>
                  <a:cubicBezTo>
                    <a:pt x="4852" y="748"/>
                    <a:pt x="4080" y="1225"/>
                    <a:pt x="3391" y="1750"/>
                  </a:cubicBezTo>
                  <a:cubicBezTo>
                    <a:pt x="1715" y="3026"/>
                    <a:pt x="333" y="4843"/>
                    <a:pt x="1" y="6910"/>
                  </a:cubicBezTo>
                  <a:cubicBezTo>
                    <a:pt x="1062" y="6346"/>
                    <a:pt x="3379" y="4741"/>
                    <a:pt x="4961" y="909"/>
                  </a:cubicBezTo>
                  <a:lnTo>
                    <a:pt x="4961" y="909"/>
                  </a:lnTo>
                  <a:cubicBezTo>
                    <a:pt x="4961" y="909"/>
                    <a:pt x="4483" y="4588"/>
                    <a:pt x="549" y="7289"/>
                  </a:cubicBezTo>
                  <a:cubicBezTo>
                    <a:pt x="2091" y="7039"/>
                    <a:pt x="3485" y="6608"/>
                    <a:pt x="4319" y="5258"/>
                  </a:cubicBezTo>
                  <a:cubicBezTo>
                    <a:pt x="5712" y="3003"/>
                    <a:pt x="5161" y="1785"/>
                    <a:pt x="5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2024205" y="3825216"/>
              <a:ext cx="186456" cy="118268"/>
            </a:xfrm>
            <a:custGeom>
              <a:avLst/>
              <a:gdLst/>
              <a:ahLst/>
              <a:cxnLst/>
              <a:rect l="l" t="t" r="r" b="b"/>
              <a:pathLst>
                <a:path w="9185" h="5826" extrusionOk="0">
                  <a:moveTo>
                    <a:pt x="3102" y="0"/>
                  </a:moveTo>
                  <a:cubicBezTo>
                    <a:pt x="2062" y="0"/>
                    <a:pt x="1137" y="231"/>
                    <a:pt x="1" y="252"/>
                  </a:cubicBezTo>
                  <a:cubicBezTo>
                    <a:pt x="940" y="690"/>
                    <a:pt x="1591" y="1555"/>
                    <a:pt x="2283" y="2322"/>
                  </a:cubicBezTo>
                  <a:cubicBezTo>
                    <a:pt x="3982" y="4189"/>
                    <a:pt x="6292" y="5646"/>
                    <a:pt x="8789" y="5826"/>
                  </a:cubicBezTo>
                  <a:cubicBezTo>
                    <a:pt x="8007" y="4621"/>
                    <a:pt x="5853" y="2025"/>
                    <a:pt x="1121" y="541"/>
                  </a:cubicBezTo>
                  <a:lnTo>
                    <a:pt x="1121" y="541"/>
                  </a:lnTo>
                  <a:cubicBezTo>
                    <a:pt x="1121" y="541"/>
                    <a:pt x="5556" y="725"/>
                    <a:pt x="9185" y="5134"/>
                  </a:cubicBezTo>
                  <a:cubicBezTo>
                    <a:pt x="8726" y="3325"/>
                    <a:pt x="8065" y="1708"/>
                    <a:pt x="6374" y="854"/>
                  </a:cubicBezTo>
                  <a:cubicBezTo>
                    <a:pt x="5041" y="182"/>
                    <a:pt x="4026" y="0"/>
                    <a:pt x="310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2414066" y="3716434"/>
              <a:ext cx="64148" cy="132417"/>
            </a:xfrm>
            <a:custGeom>
              <a:avLst/>
              <a:gdLst/>
              <a:ahLst/>
              <a:cxnLst/>
              <a:rect l="l" t="t" r="r" b="b"/>
              <a:pathLst>
                <a:path w="3160" h="6523" extrusionOk="0">
                  <a:moveTo>
                    <a:pt x="1233" y="1"/>
                  </a:moveTo>
                  <a:cubicBezTo>
                    <a:pt x="764" y="1277"/>
                    <a:pt x="1" y="1950"/>
                    <a:pt x="267" y="3947"/>
                  </a:cubicBezTo>
                  <a:cubicBezTo>
                    <a:pt x="427" y="5141"/>
                    <a:pt x="1261" y="5873"/>
                    <a:pt x="2247" y="6523"/>
                  </a:cubicBezTo>
                  <a:cubicBezTo>
                    <a:pt x="361" y="3430"/>
                    <a:pt x="1175" y="733"/>
                    <a:pt x="1175" y="733"/>
                  </a:cubicBezTo>
                  <a:lnTo>
                    <a:pt x="1175" y="733"/>
                  </a:lnTo>
                  <a:cubicBezTo>
                    <a:pt x="1081" y="3880"/>
                    <a:pt x="2189" y="5712"/>
                    <a:pt x="2749" y="6433"/>
                  </a:cubicBezTo>
                  <a:cubicBezTo>
                    <a:pt x="3159" y="4894"/>
                    <a:pt x="2768" y="3206"/>
                    <a:pt x="2001" y="1802"/>
                  </a:cubicBezTo>
                  <a:cubicBezTo>
                    <a:pt x="1683" y="1222"/>
                    <a:pt x="1300" y="655"/>
                    <a:pt x="123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2182983" y="4103351"/>
              <a:ext cx="124459" cy="68594"/>
            </a:xfrm>
            <a:custGeom>
              <a:avLst/>
              <a:gdLst/>
              <a:ahLst/>
              <a:cxnLst/>
              <a:rect l="l" t="t" r="r" b="b"/>
              <a:pathLst>
                <a:path w="6131" h="3379" extrusionOk="0">
                  <a:moveTo>
                    <a:pt x="0" y="0"/>
                  </a:moveTo>
                  <a:lnTo>
                    <a:pt x="0" y="0"/>
                  </a:lnTo>
                  <a:cubicBezTo>
                    <a:pt x="776" y="1124"/>
                    <a:pt x="886" y="2130"/>
                    <a:pt x="2674" y="3062"/>
                  </a:cubicBezTo>
                  <a:cubicBezTo>
                    <a:pt x="3106" y="3287"/>
                    <a:pt x="3541" y="3379"/>
                    <a:pt x="3978" y="3379"/>
                  </a:cubicBezTo>
                  <a:cubicBezTo>
                    <a:pt x="4619" y="3379"/>
                    <a:pt x="5266" y="3183"/>
                    <a:pt x="5919" y="2925"/>
                  </a:cubicBezTo>
                  <a:cubicBezTo>
                    <a:pt x="2303" y="2690"/>
                    <a:pt x="564" y="470"/>
                    <a:pt x="564" y="470"/>
                  </a:cubicBezTo>
                  <a:lnTo>
                    <a:pt x="564" y="470"/>
                  </a:lnTo>
                  <a:cubicBezTo>
                    <a:pt x="2861" y="2193"/>
                    <a:pt x="4836" y="2469"/>
                    <a:pt x="5859" y="2469"/>
                  </a:cubicBezTo>
                  <a:cubicBezTo>
                    <a:pt x="5959" y="2469"/>
                    <a:pt x="6050" y="2467"/>
                    <a:pt x="6131" y="2463"/>
                  </a:cubicBezTo>
                  <a:cubicBezTo>
                    <a:pt x="5113" y="1245"/>
                    <a:pt x="3504" y="592"/>
                    <a:pt x="1914" y="412"/>
                  </a:cubicBezTo>
                  <a:cubicBezTo>
                    <a:pt x="1261" y="337"/>
                    <a:pt x="572" y="325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2209433" y="4177726"/>
              <a:ext cx="167008" cy="69832"/>
            </a:xfrm>
            <a:custGeom>
              <a:avLst/>
              <a:gdLst/>
              <a:ahLst/>
              <a:cxnLst/>
              <a:rect l="l" t="t" r="r" b="b"/>
              <a:pathLst>
                <a:path w="8227" h="3440" extrusionOk="0">
                  <a:moveTo>
                    <a:pt x="6532" y="1"/>
                  </a:moveTo>
                  <a:cubicBezTo>
                    <a:pt x="5056" y="1"/>
                    <a:pt x="3561" y="473"/>
                    <a:pt x="2264" y="1203"/>
                  </a:cubicBezTo>
                  <a:cubicBezTo>
                    <a:pt x="1540" y="1610"/>
                    <a:pt x="823" y="2103"/>
                    <a:pt x="1" y="2197"/>
                  </a:cubicBezTo>
                  <a:cubicBezTo>
                    <a:pt x="1369" y="2683"/>
                    <a:pt x="2196" y="3440"/>
                    <a:pt x="3944" y="3440"/>
                  </a:cubicBezTo>
                  <a:cubicBezTo>
                    <a:pt x="4262" y="3440"/>
                    <a:pt x="4609" y="3415"/>
                    <a:pt x="4996" y="3359"/>
                  </a:cubicBezTo>
                  <a:cubicBezTo>
                    <a:pt x="6503" y="3140"/>
                    <a:pt x="7415" y="2079"/>
                    <a:pt x="8226" y="822"/>
                  </a:cubicBezTo>
                  <a:lnTo>
                    <a:pt x="8226" y="822"/>
                  </a:lnTo>
                  <a:cubicBezTo>
                    <a:pt x="6087" y="2159"/>
                    <a:pt x="4089" y="2460"/>
                    <a:pt x="2725" y="2460"/>
                  </a:cubicBezTo>
                  <a:cubicBezTo>
                    <a:pt x="1612" y="2460"/>
                    <a:pt x="921" y="2260"/>
                    <a:pt x="921" y="2260"/>
                  </a:cubicBezTo>
                  <a:lnTo>
                    <a:pt x="921" y="2260"/>
                  </a:lnTo>
                  <a:cubicBezTo>
                    <a:pt x="1022" y="2262"/>
                    <a:pt x="1121" y="2263"/>
                    <a:pt x="1219" y="2263"/>
                  </a:cubicBezTo>
                  <a:cubicBezTo>
                    <a:pt x="5017" y="2263"/>
                    <a:pt x="7223" y="891"/>
                    <a:pt x="8100" y="193"/>
                  </a:cubicBezTo>
                  <a:cubicBezTo>
                    <a:pt x="7587" y="61"/>
                    <a:pt x="7060" y="1"/>
                    <a:pt x="653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2457931" y="3389765"/>
              <a:ext cx="72329" cy="120886"/>
            </a:xfrm>
            <a:custGeom>
              <a:avLst/>
              <a:gdLst/>
              <a:ahLst/>
              <a:cxnLst/>
              <a:rect l="l" t="t" r="r" b="b"/>
              <a:pathLst>
                <a:path w="3563" h="5955" extrusionOk="0">
                  <a:moveTo>
                    <a:pt x="2451" y="1"/>
                  </a:moveTo>
                  <a:cubicBezTo>
                    <a:pt x="2321" y="599"/>
                    <a:pt x="1871" y="1089"/>
                    <a:pt x="1488" y="1589"/>
                  </a:cubicBezTo>
                  <a:cubicBezTo>
                    <a:pt x="560" y="2819"/>
                    <a:pt x="1" y="4346"/>
                    <a:pt x="294" y="5817"/>
                  </a:cubicBezTo>
                  <a:cubicBezTo>
                    <a:pt x="944" y="5206"/>
                    <a:pt x="2267" y="3622"/>
                    <a:pt x="2447" y="685"/>
                  </a:cubicBezTo>
                  <a:lnTo>
                    <a:pt x="2447" y="685"/>
                  </a:lnTo>
                  <a:cubicBezTo>
                    <a:pt x="2447" y="686"/>
                    <a:pt x="3058" y="3277"/>
                    <a:pt x="807" y="5954"/>
                  </a:cubicBezTo>
                  <a:cubicBezTo>
                    <a:pt x="1899" y="5454"/>
                    <a:pt x="2834" y="4863"/>
                    <a:pt x="3109" y="3766"/>
                  </a:cubicBezTo>
                  <a:cubicBezTo>
                    <a:pt x="3562" y="1942"/>
                    <a:pt x="2831" y="1233"/>
                    <a:pt x="245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2486533" y="3736388"/>
              <a:ext cx="251537" cy="232638"/>
            </a:xfrm>
            <a:custGeom>
              <a:avLst/>
              <a:gdLst/>
              <a:ahLst/>
              <a:cxnLst/>
              <a:rect l="l" t="t" r="r" b="b"/>
              <a:pathLst>
                <a:path w="12391" h="11460" extrusionOk="0">
                  <a:moveTo>
                    <a:pt x="8662" y="5197"/>
                  </a:moveTo>
                  <a:lnTo>
                    <a:pt x="8662" y="5197"/>
                  </a:lnTo>
                  <a:cubicBezTo>
                    <a:pt x="8662" y="5201"/>
                    <a:pt x="8662" y="5203"/>
                    <a:pt x="8663" y="5203"/>
                  </a:cubicBezTo>
                  <a:cubicBezTo>
                    <a:pt x="8663" y="5203"/>
                    <a:pt x="8663" y="5203"/>
                    <a:pt x="8663" y="5203"/>
                  </a:cubicBezTo>
                  <a:cubicBezTo>
                    <a:pt x="8663" y="5203"/>
                    <a:pt x="8663" y="5201"/>
                    <a:pt x="8662" y="5197"/>
                  </a:cubicBezTo>
                  <a:close/>
                  <a:moveTo>
                    <a:pt x="7191" y="1"/>
                  </a:moveTo>
                  <a:cubicBezTo>
                    <a:pt x="6238" y="1"/>
                    <a:pt x="5315" y="234"/>
                    <a:pt x="4514" y="611"/>
                  </a:cubicBezTo>
                  <a:cubicBezTo>
                    <a:pt x="3360" y="1143"/>
                    <a:pt x="2494" y="1965"/>
                    <a:pt x="1825" y="2834"/>
                  </a:cubicBezTo>
                  <a:cubicBezTo>
                    <a:pt x="1156" y="3708"/>
                    <a:pt x="713" y="4639"/>
                    <a:pt x="412" y="5516"/>
                  </a:cubicBezTo>
                  <a:cubicBezTo>
                    <a:pt x="263" y="5958"/>
                    <a:pt x="137" y="6393"/>
                    <a:pt x="71" y="6823"/>
                  </a:cubicBezTo>
                  <a:cubicBezTo>
                    <a:pt x="39" y="7039"/>
                    <a:pt x="20" y="7242"/>
                    <a:pt x="8" y="7458"/>
                  </a:cubicBezTo>
                  <a:cubicBezTo>
                    <a:pt x="1" y="7649"/>
                    <a:pt x="1" y="7865"/>
                    <a:pt x="16" y="8049"/>
                  </a:cubicBezTo>
                  <a:cubicBezTo>
                    <a:pt x="67" y="8816"/>
                    <a:pt x="267" y="9443"/>
                    <a:pt x="439" y="9940"/>
                  </a:cubicBezTo>
                  <a:cubicBezTo>
                    <a:pt x="612" y="10437"/>
                    <a:pt x="787" y="10809"/>
                    <a:pt x="901" y="11067"/>
                  </a:cubicBezTo>
                  <a:cubicBezTo>
                    <a:pt x="1018" y="11322"/>
                    <a:pt x="1077" y="11459"/>
                    <a:pt x="1077" y="11459"/>
                  </a:cubicBezTo>
                  <a:cubicBezTo>
                    <a:pt x="1077" y="11459"/>
                    <a:pt x="1046" y="11310"/>
                    <a:pt x="987" y="11040"/>
                  </a:cubicBezTo>
                  <a:cubicBezTo>
                    <a:pt x="925" y="10766"/>
                    <a:pt x="842" y="10363"/>
                    <a:pt x="753" y="9857"/>
                  </a:cubicBezTo>
                  <a:cubicBezTo>
                    <a:pt x="666" y="9353"/>
                    <a:pt x="592" y="8734"/>
                    <a:pt x="639" y="8049"/>
                  </a:cubicBezTo>
                  <a:cubicBezTo>
                    <a:pt x="682" y="7364"/>
                    <a:pt x="912" y="6644"/>
                    <a:pt x="1277" y="5869"/>
                  </a:cubicBezTo>
                  <a:cubicBezTo>
                    <a:pt x="1640" y="5097"/>
                    <a:pt x="2134" y="4319"/>
                    <a:pt x="2760" y="3605"/>
                  </a:cubicBezTo>
                  <a:cubicBezTo>
                    <a:pt x="3078" y="3257"/>
                    <a:pt x="3430" y="2928"/>
                    <a:pt x="3821" y="2642"/>
                  </a:cubicBezTo>
                  <a:cubicBezTo>
                    <a:pt x="3923" y="2576"/>
                    <a:pt x="4017" y="2502"/>
                    <a:pt x="4123" y="2440"/>
                  </a:cubicBezTo>
                  <a:lnTo>
                    <a:pt x="4264" y="2349"/>
                  </a:lnTo>
                  <a:lnTo>
                    <a:pt x="4440" y="2247"/>
                  </a:lnTo>
                  <a:cubicBezTo>
                    <a:pt x="4565" y="2169"/>
                    <a:pt x="4647" y="2138"/>
                    <a:pt x="4757" y="2079"/>
                  </a:cubicBezTo>
                  <a:cubicBezTo>
                    <a:pt x="4867" y="2032"/>
                    <a:pt x="4976" y="1974"/>
                    <a:pt x="5093" y="1934"/>
                  </a:cubicBezTo>
                  <a:cubicBezTo>
                    <a:pt x="5698" y="1686"/>
                    <a:pt x="6360" y="1548"/>
                    <a:pt x="7015" y="1548"/>
                  </a:cubicBezTo>
                  <a:cubicBezTo>
                    <a:pt x="7344" y="1548"/>
                    <a:pt x="7670" y="1583"/>
                    <a:pt x="7987" y="1656"/>
                  </a:cubicBezTo>
                  <a:cubicBezTo>
                    <a:pt x="8222" y="1711"/>
                    <a:pt x="8457" y="1789"/>
                    <a:pt x="8687" y="1895"/>
                  </a:cubicBezTo>
                  <a:cubicBezTo>
                    <a:pt x="8871" y="1977"/>
                    <a:pt x="9102" y="2114"/>
                    <a:pt x="9294" y="2247"/>
                  </a:cubicBezTo>
                  <a:cubicBezTo>
                    <a:pt x="9689" y="2529"/>
                    <a:pt x="10030" y="2893"/>
                    <a:pt x="10280" y="3296"/>
                  </a:cubicBezTo>
                  <a:cubicBezTo>
                    <a:pt x="10527" y="3703"/>
                    <a:pt x="10688" y="4154"/>
                    <a:pt x="10723" y="4604"/>
                  </a:cubicBezTo>
                  <a:cubicBezTo>
                    <a:pt x="10762" y="5054"/>
                    <a:pt x="10688" y="5551"/>
                    <a:pt x="10531" y="5994"/>
                  </a:cubicBezTo>
                  <a:cubicBezTo>
                    <a:pt x="10210" y="6914"/>
                    <a:pt x="9537" y="7692"/>
                    <a:pt x="8730" y="8065"/>
                  </a:cubicBezTo>
                  <a:cubicBezTo>
                    <a:pt x="8527" y="8158"/>
                    <a:pt x="8320" y="8229"/>
                    <a:pt x="8108" y="8268"/>
                  </a:cubicBezTo>
                  <a:cubicBezTo>
                    <a:pt x="7951" y="8299"/>
                    <a:pt x="7904" y="8296"/>
                    <a:pt x="7799" y="8307"/>
                  </a:cubicBezTo>
                  <a:cubicBezTo>
                    <a:pt x="7723" y="8310"/>
                    <a:pt x="7648" y="8315"/>
                    <a:pt x="7574" y="8315"/>
                  </a:cubicBezTo>
                  <a:cubicBezTo>
                    <a:pt x="7542" y="8315"/>
                    <a:pt x="7510" y="8314"/>
                    <a:pt x="7478" y="8312"/>
                  </a:cubicBezTo>
                  <a:cubicBezTo>
                    <a:pt x="7051" y="8288"/>
                    <a:pt x="6628" y="8162"/>
                    <a:pt x="6272" y="7955"/>
                  </a:cubicBezTo>
                  <a:cubicBezTo>
                    <a:pt x="5912" y="7752"/>
                    <a:pt x="5626" y="7466"/>
                    <a:pt x="5434" y="7141"/>
                  </a:cubicBezTo>
                  <a:lnTo>
                    <a:pt x="5399" y="7078"/>
                  </a:lnTo>
                  <a:lnTo>
                    <a:pt x="5380" y="7051"/>
                  </a:lnTo>
                  <a:lnTo>
                    <a:pt x="5371" y="7035"/>
                  </a:lnTo>
                  <a:lnTo>
                    <a:pt x="5368" y="7027"/>
                  </a:lnTo>
                  <a:lnTo>
                    <a:pt x="5368" y="7027"/>
                  </a:lnTo>
                  <a:cubicBezTo>
                    <a:pt x="5368" y="7028"/>
                    <a:pt x="5368" y="7028"/>
                    <a:pt x="5368" y="7028"/>
                  </a:cubicBezTo>
                  <a:cubicBezTo>
                    <a:pt x="5368" y="7028"/>
                    <a:pt x="5364" y="7018"/>
                    <a:pt x="5363" y="7018"/>
                  </a:cubicBezTo>
                  <a:lnTo>
                    <a:pt x="5363" y="7018"/>
                  </a:lnTo>
                  <a:cubicBezTo>
                    <a:pt x="5362" y="7018"/>
                    <a:pt x="5363" y="7025"/>
                    <a:pt x="5371" y="7047"/>
                  </a:cubicBezTo>
                  <a:lnTo>
                    <a:pt x="5305" y="6883"/>
                  </a:lnTo>
                  <a:lnTo>
                    <a:pt x="5270" y="6804"/>
                  </a:lnTo>
                  <a:lnTo>
                    <a:pt x="5254" y="6745"/>
                  </a:lnTo>
                  <a:lnTo>
                    <a:pt x="5219" y="6635"/>
                  </a:lnTo>
                  <a:cubicBezTo>
                    <a:pt x="5183" y="6456"/>
                    <a:pt x="5152" y="6272"/>
                    <a:pt x="5168" y="6088"/>
                  </a:cubicBezTo>
                  <a:cubicBezTo>
                    <a:pt x="5187" y="5344"/>
                    <a:pt x="5568" y="4662"/>
                    <a:pt x="6072" y="4310"/>
                  </a:cubicBezTo>
                  <a:cubicBezTo>
                    <a:pt x="6139" y="4272"/>
                    <a:pt x="6202" y="4232"/>
                    <a:pt x="6268" y="4193"/>
                  </a:cubicBezTo>
                  <a:cubicBezTo>
                    <a:pt x="6331" y="4165"/>
                    <a:pt x="6417" y="4131"/>
                    <a:pt x="6456" y="4107"/>
                  </a:cubicBezTo>
                  <a:cubicBezTo>
                    <a:pt x="6531" y="4091"/>
                    <a:pt x="6628" y="4052"/>
                    <a:pt x="6683" y="4048"/>
                  </a:cubicBezTo>
                  <a:cubicBezTo>
                    <a:pt x="6746" y="4037"/>
                    <a:pt x="6808" y="4025"/>
                    <a:pt x="6878" y="4021"/>
                  </a:cubicBezTo>
                  <a:cubicBezTo>
                    <a:pt x="6935" y="4015"/>
                    <a:pt x="6991" y="4013"/>
                    <a:pt x="7046" y="4013"/>
                  </a:cubicBezTo>
                  <a:cubicBezTo>
                    <a:pt x="7263" y="4013"/>
                    <a:pt x="7468" y="4053"/>
                    <a:pt x="7646" y="4118"/>
                  </a:cubicBezTo>
                  <a:cubicBezTo>
                    <a:pt x="8104" y="4279"/>
                    <a:pt x="8390" y="4577"/>
                    <a:pt x="8515" y="4812"/>
                  </a:cubicBezTo>
                  <a:cubicBezTo>
                    <a:pt x="8582" y="4929"/>
                    <a:pt x="8621" y="5031"/>
                    <a:pt x="8636" y="5097"/>
                  </a:cubicBezTo>
                  <a:cubicBezTo>
                    <a:pt x="8651" y="5151"/>
                    <a:pt x="8659" y="5184"/>
                    <a:pt x="8662" y="5197"/>
                  </a:cubicBezTo>
                  <a:lnTo>
                    <a:pt x="8662" y="5197"/>
                  </a:lnTo>
                  <a:cubicBezTo>
                    <a:pt x="8662" y="5167"/>
                    <a:pt x="8676" y="5019"/>
                    <a:pt x="8601" y="4772"/>
                  </a:cubicBezTo>
                  <a:cubicBezTo>
                    <a:pt x="8519" y="4507"/>
                    <a:pt x="8280" y="4099"/>
                    <a:pt x="7783" y="3825"/>
                  </a:cubicBezTo>
                  <a:cubicBezTo>
                    <a:pt x="7499" y="3667"/>
                    <a:pt x="7126" y="3539"/>
                    <a:pt x="6707" y="3539"/>
                  </a:cubicBezTo>
                  <a:cubicBezTo>
                    <a:pt x="6409" y="3539"/>
                    <a:pt x="6088" y="3604"/>
                    <a:pt x="5759" y="3770"/>
                  </a:cubicBezTo>
                  <a:cubicBezTo>
                    <a:pt x="5015" y="4142"/>
                    <a:pt x="4377" y="4960"/>
                    <a:pt x="4233" y="5998"/>
                  </a:cubicBezTo>
                  <a:cubicBezTo>
                    <a:pt x="4189" y="6256"/>
                    <a:pt x="4197" y="6530"/>
                    <a:pt x="4224" y="6808"/>
                  </a:cubicBezTo>
                  <a:lnTo>
                    <a:pt x="4264" y="7035"/>
                  </a:lnTo>
                  <a:lnTo>
                    <a:pt x="4291" y="7148"/>
                  </a:lnTo>
                  <a:lnTo>
                    <a:pt x="4314" y="7235"/>
                  </a:lnTo>
                  <a:lnTo>
                    <a:pt x="4365" y="7407"/>
                  </a:lnTo>
                  <a:lnTo>
                    <a:pt x="4459" y="7634"/>
                  </a:lnTo>
                  <a:cubicBezTo>
                    <a:pt x="4699" y="8171"/>
                    <a:pt x="5113" y="8636"/>
                    <a:pt x="5610" y="8981"/>
                  </a:cubicBezTo>
                  <a:cubicBezTo>
                    <a:pt x="6112" y="9325"/>
                    <a:pt x="6703" y="9560"/>
                    <a:pt x="7341" y="9646"/>
                  </a:cubicBezTo>
                  <a:cubicBezTo>
                    <a:pt x="7501" y="9669"/>
                    <a:pt x="7666" y="9678"/>
                    <a:pt x="7830" y="9681"/>
                  </a:cubicBezTo>
                  <a:cubicBezTo>
                    <a:pt x="7991" y="9681"/>
                    <a:pt x="8217" y="9669"/>
                    <a:pt x="8331" y="9650"/>
                  </a:cubicBezTo>
                  <a:cubicBezTo>
                    <a:pt x="8660" y="9607"/>
                    <a:pt x="8985" y="9521"/>
                    <a:pt x="9294" y="9396"/>
                  </a:cubicBezTo>
                  <a:cubicBezTo>
                    <a:pt x="10542" y="8899"/>
                    <a:pt x="11529" y="7826"/>
                    <a:pt x="12011" y="6554"/>
                  </a:cubicBezTo>
                  <a:cubicBezTo>
                    <a:pt x="12257" y="5900"/>
                    <a:pt x="12391" y="5211"/>
                    <a:pt x="12336" y="4483"/>
                  </a:cubicBezTo>
                  <a:cubicBezTo>
                    <a:pt x="12281" y="3750"/>
                    <a:pt x="12034" y="3050"/>
                    <a:pt x="11666" y="2443"/>
                  </a:cubicBezTo>
                  <a:cubicBezTo>
                    <a:pt x="11290" y="1840"/>
                    <a:pt x="10797" y="1327"/>
                    <a:pt x="10226" y="928"/>
                  </a:cubicBezTo>
                  <a:cubicBezTo>
                    <a:pt x="9932" y="729"/>
                    <a:pt x="9655" y="560"/>
                    <a:pt x="9294" y="415"/>
                  </a:cubicBezTo>
                  <a:cubicBezTo>
                    <a:pt x="8985" y="282"/>
                    <a:pt x="8660" y="180"/>
                    <a:pt x="8323" y="114"/>
                  </a:cubicBezTo>
                  <a:cubicBezTo>
                    <a:pt x="7945" y="37"/>
                    <a:pt x="7565" y="1"/>
                    <a:pt x="71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249097" y="3536851"/>
              <a:ext cx="218651" cy="172246"/>
            </a:xfrm>
            <a:custGeom>
              <a:avLst/>
              <a:gdLst/>
              <a:ahLst/>
              <a:cxnLst/>
              <a:rect l="l" t="t" r="r" b="b"/>
              <a:pathLst>
                <a:path w="10771" h="8485" extrusionOk="0">
                  <a:moveTo>
                    <a:pt x="3097" y="0"/>
                  </a:moveTo>
                  <a:cubicBezTo>
                    <a:pt x="2200" y="1660"/>
                    <a:pt x="2130" y="3739"/>
                    <a:pt x="2909" y="5458"/>
                  </a:cubicBezTo>
                  <a:cubicBezTo>
                    <a:pt x="1684" y="4824"/>
                    <a:pt x="658" y="3814"/>
                    <a:pt x="8" y="2596"/>
                  </a:cubicBezTo>
                  <a:lnTo>
                    <a:pt x="8" y="2596"/>
                  </a:lnTo>
                  <a:cubicBezTo>
                    <a:pt x="1" y="4076"/>
                    <a:pt x="580" y="5552"/>
                    <a:pt x="1593" y="6628"/>
                  </a:cubicBezTo>
                  <a:cubicBezTo>
                    <a:pt x="2608" y="7708"/>
                    <a:pt x="4041" y="8378"/>
                    <a:pt x="5521" y="8464"/>
                  </a:cubicBezTo>
                  <a:cubicBezTo>
                    <a:pt x="5521" y="8464"/>
                    <a:pt x="5678" y="8484"/>
                    <a:pt x="5938" y="8484"/>
                  </a:cubicBezTo>
                  <a:cubicBezTo>
                    <a:pt x="7183" y="8484"/>
                    <a:pt x="10771" y="8029"/>
                    <a:pt x="10515" y="2748"/>
                  </a:cubicBezTo>
                  <a:cubicBezTo>
                    <a:pt x="10507" y="2579"/>
                    <a:pt x="10501" y="2506"/>
                    <a:pt x="10490" y="2506"/>
                  </a:cubicBezTo>
                  <a:cubicBezTo>
                    <a:pt x="10432" y="2506"/>
                    <a:pt x="10246" y="4885"/>
                    <a:pt x="8863" y="5344"/>
                  </a:cubicBezTo>
                  <a:cubicBezTo>
                    <a:pt x="8362" y="5509"/>
                    <a:pt x="7874" y="5623"/>
                    <a:pt x="7403" y="5623"/>
                  </a:cubicBezTo>
                  <a:cubicBezTo>
                    <a:pt x="6926" y="5623"/>
                    <a:pt x="6464" y="5506"/>
                    <a:pt x="6021" y="5207"/>
                  </a:cubicBezTo>
                  <a:cubicBezTo>
                    <a:pt x="4310" y="4052"/>
                    <a:pt x="3195" y="2063"/>
                    <a:pt x="30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2032650" y="3358607"/>
              <a:ext cx="501857" cy="802824"/>
            </a:xfrm>
            <a:custGeom>
              <a:avLst/>
              <a:gdLst/>
              <a:ahLst/>
              <a:cxnLst/>
              <a:rect l="l" t="t" r="r" b="b"/>
              <a:pathLst>
                <a:path w="24722" h="39548" extrusionOk="0">
                  <a:moveTo>
                    <a:pt x="10303" y="0"/>
                  </a:moveTo>
                  <a:cubicBezTo>
                    <a:pt x="9649" y="0"/>
                    <a:pt x="9023" y="56"/>
                    <a:pt x="8377" y="169"/>
                  </a:cubicBezTo>
                  <a:cubicBezTo>
                    <a:pt x="7735" y="294"/>
                    <a:pt x="7097" y="470"/>
                    <a:pt x="6463" y="705"/>
                  </a:cubicBezTo>
                  <a:cubicBezTo>
                    <a:pt x="5210" y="1191"/>
                    <a:pt x="3993" y="1915"/>
                    <a:pt x="2960" y="2918"/>
                  </a:cubicBezTo>
                  <a:cubicBezTo>
                    <a:pt x="2705" y="3171"/>
                    <a:pt x="2454" y="3418"/>
                    <a:pt x="2219" y="3724"/>
                  </a:cubicBezTo>
                  <a:cubicBezTo>
                    <a:pt x="2098" y="3872"/>
                    <a:pt x="1981" y="4022"/>
                    <a:pt x="1890" y="4154"/>
                  </a:cubicBezTo>
                  <a:lnTo>
                    <a:pt x="1742" y="4362"/>
                  </a:lnTo>
                  <a:lnTo>
                    <a:pt x="1656" y="4487"/>
                  </a:lnTo>
                  <a:lnTo>
                    <a:pt x="1585" y="4604"/>
                  </a:lnTo>
                  <a:cubicBezTo>
                    <a:pt x="1186" y="5227"/>
                    <a:pt x="877" y="5912"/>
                    <a:pt x="638" y="6617"/>
                  </a:cubicBezTo>
                  <a:cubicBezTo>
                    <a:pt x="152" y="8033"/>
                    <a:pt x="0" y="9572"/>
                    <a:pt x="149" y="11092"/>
                  </a:cubicBezTo>
                  <a:cubicBezTo>
                    <a:pt x="223" y="11851"/>
                    <a:pt x="364" y="12610"/>
                    <a:pt x="595" y="13350"/>
                  </a:cubicBezTo>
                  <a:cubicBezTo>
                    <a:pt x="712" y="13722"/>
                    <a:pt x="857" y="14125"/>
                    <a:pt x="998" y="14438"/>
                  </a:cubicBezTo>
                  <a:lnTo>
                    <a:pt x="1115" y="14712"/>
                  </a:lnTo>
                  <a:lnTo>
                    <a:pt x="1240" y="14975"/>
                  </a:lnTo>
                  <a:cubicBezTo>
                    <a:pt x="1327" y="15147"/>
                    <a:pt x="1413" y="15323"/>
                    <a:pt x="1511" y="15491"/>
                  </a:cubicBezTo>
                  <a:cubicBezTo>
                    <a:pt x="2250" y="16857"/>
                    <a:pt x="3265" y="18075"/>
                    <a:pt x="4427" y="19105"/>
                  </a:cubicBezTo>
                  <a:cubicBezTo>
                    <a:pt x="5590" y="20138"/>
                    <a:pt x="6917" y="20995"/>
                    <a:pt x="8326" y="21638"/>
                  </a:cubicBezTo>
                  <a:cubicBezTo>
                    <a:pt x="9748" y="22291"/>
                    <a:pt x="11204" y="22710"/>
                    <a:pt x="12609" y="23136"/>
                  </a:cubicBezTo>
                  <a:cubicBezTo>
                    <a:pt x="14023" y="23559"/>
                    <a:pt x="15369" y="23990"/>
                    <a:pt x="16634" y="24585"/>
                  </a:cubicBezTo>
                  <a:cubicBezTo>
                    <a:pt x="17893" y="25188"/>
                    <a:pt x="19088" y="25900"/>
                    <a:pt x="20106" y="26773"/>
                  </a:cubicBezTo>
                  <a:cubicBezTo>
                    <a:pt x="20618" y="27204"/>
                    <a:pt x="21084" y="27682"/>
                    <a:pt x="21496" y="28195"/>
                  </a:cubicBezTo>
                  <a:cubicBezTo>
                    <a:pt x="21707" y="28441"/>
                    <a:pt x="21886" y="28719"/>
                    <a:pt x="22067" y="28977"/>
                  </a:cubicBezTo>
                  <a:lnTo>
                    <a:pt x="22309" y="29373"/>
                  </a:lnTo>
                  <a:cubicBezTo>
                    <a:pt x="22388" y="29514"/>
                    <a:pt x="22470" y="29678"/>
                    <a:pt x="22549" y="29830"/>
                  </a:cubicBezTo>
                  <a:cubicBezTo>
                    <a:pt x="23116" y="30927"/>
                    <a:pt x="23331" y="32211"/>
                    <a:pt x="23281" y="33429"/>
                  </a:cubicBezTo>
                  <a:cubicBezTo>
                    <a:pt x="23249" y="34043"/>
                    <a:pt x="23140" y="34642"/>
                    <a:pt x="22963" y="35214"/>
                  </a:cubicBezTo>
                  <a:cubicBezTo>
                    <a:pt x="22925" y="35362"/>
                    <a:pt x="22869" y="35491"/>
                    <a:pt x="22822" y="35621"/>
                  </a:cubicBezTo>
                  <a:cubicBezTo>
                    <a:pt x="22784" y="35746"/>
                    <a:pt x="22701" y="35910"/>
                    <a:pt x="22638" y="36055"/>
                  </a:cubicBezTo>
                  <a:cubicBezTo>
                    <a:pt x="22549" y="36266"/>
                    <a:pt x="22384" y="36510"/>
                    <a:pt x="22212" y="36721"/>
                  </a:cubicBezTo>
                  <a:cubicBezTo>
                    <a:pt x="21127" y="38033"/>
                    <a:pt x="19367" y="38536"/>
                    <a:pt x="17731" y="38536"/>
                  </a:cubicBezTo>
                  <a:cubicBezTo>
                    <a:pt x="17195" y="38536"/>
                    <a:pt x="16672" y="38482"/>
                    <a:pt x="16191" y="38385"/>
                  </a:cubicBezTo>
                  <a:cubicBezTo>
                    <a:pt x="15208" y="38130"/>
                    <a:pt x="14339" y="37582"/>
                    <a:pt x="13658" y="36924"/>
                  </a:cubicBezTo>
                  <a:cubicBezTo>
                    <a:pt x="13482" y="36756"/>
                    <a:pt x="13341" y="36595"/>
                    <a:pt x="13172" y="36400"/>
                  </a:cubicBezTo>
                  <a:cubicBezTo>
                    <a:pt x="13107" y="36309"/>
                    <a:pt x="13036" y="36224"/>
                    <a:pt x="12969" y="36134"/>
                  </a:cubicBezTo>
                  <a:cubicBezTo>
                    <a:pt x="12906" y="36040"/>
                    <a:pt x="12844" y="35946"/>
                    <a:pt x="12782" y="35852"/>
                  </a:cubicBezTo>
                  <a:cubicBezTo>
                    <a:pt x="12547" y="35472"/>
                    <a:pt x="12362" y="35068"/>
                    <a:pt x="12233" y="34662"/>
                  </a:cubicBezTo>
                  <a:cubicBezTo>
                    <a:pt x="11963" y="33847"/>
                    <a:pt x="11896" y="33025"/>
                    <a:pt x="11963" y="32278"/>
                  </a:cubicBezTo>
                  <a:cubicBezTo>
                    <a:pt x="12021" y="31534"/>
                    <a:pt x="12233" y="30853"/>
                    <a:pt x="12487" y="30281"/>
                  </a:cubicBezTo>
                  <a:cubicBezTo>
                    <a:pt x="13024" y="29130"/>
                    <a:pt x="13732" y="28374"/>
                    <a:pt x="14245" y="27924"/>
                  </a:cubicBezTo>
                  <a:cubicBezTo>
                    <a:pt x="14507" y="27698"/>
                    <a:pt x="14719" y="27537"/>
                    <a:pt x="14868" y="27435"/>
                  </a:cubicBezTo>
                  <a:cubicBezTo>
                    <a:pt x="15017" y="27333"/>
                    <a:pt x="15091" y="27283"/>
                    <a:pt x="15091" y="27282"/>
                  </a:cubicBezTo>
                  <a:lnTo>
                    <a:pt x="15091" y="27282"/>
                  </a:lnTo>
                  <a:cubicBezTo>
                    <a:pt x="15091" y="27283"/>
                    <a:pt x="15009" y="27329"/>
                    <a:pt x="14856" y="27416"/>
                  </a:cubicBezTo>
                  <a:cubicBezTo>
                    <a:pt x="14699" y="27505"/>
                    <a:pt x="14473" y="27646"/>
                    <a:pt x="14191" y="27854"/>
                  </a:cubicBezTo>
                  <a:cubicBezTo>
                    <a:pt x="13638" y="28269"/>
                    <a:pt x="12840" y="28966"/>
                    <a:pt x="12202" y="30136"/>
                  </a:cubicBezTo>
                  <a:cubicBezTo>
                    <a:pt x="11889" y="30723"/>
                    <a:pt x="11615" y="31413"/>
                    <a:pt x="11493" y="32222"/>
                  </a:cubicBezTo>
                  <a:cubicBezTo>
                    <a:pt x="11364" y="33021"/>
                    <a:pt x="11392" y="33917"/>
                    <a:pt x="11634" y="34838"/>
                  </a:cubicBezTo>
                  <a:cubicBezTo>
                    <a:pt x="11756" y="35296"/>
                    <a:pt x="11932" y="35758"/>
                    <a:pt x="12175" y="36204"/>
                  </a:cubicBezTo>
                  <a:cubicBezTo>
                    <a:pt x="12241" y="36313"/>
                    <a:pt x="12303" y="36427"/>
                    <a:pt x="12370" y="36537"/>
                  </a:cubicBezTo>
                  <a:cubicBezTo>
                    <a:pt x="12444" y="36647"/>
                    <a:pt x="12511" y="36748"/>
                    <a:pt x="12597" y="36866"/>
                  </a:cubicBezTo>
                  <a:cubicBezTo>
                    <a:pt x="12735" y="37054"/>
                    <a:pt x="12910" y="37276"/>
                    <a:pt x="13094" y="37473"/>
                  </a:cubicBezTo>
                  <a:cubicBezTo>
                    <a:pt x="13819" y="38259"/>
                    <a:pt x="14786" y="38925"/>
                    <a:pt x="15940" y="39281"/>
                  </a:cubicBezTo>
                  <a:cubicBezTo>
                    <a:pt x="16231" y="39363"/>
                    <a:pt x="16527" y="39437"/>
                    <a:pt x="16841" y="39473"/>
                  </a:cubicBezTo>
                  <a:cubicBezTo>
                    <a:pt x="17017" y="39500"/>
                    <a:pt x="17131" y="39500"/>
                    <a:pt x="17283" y="39516"/>
                  </a:cubicBezTo>
                  <a:cubicBezTo>
                    <a:pt x="17428" y="39527"/>
                    <a:pt x="17588" y="39536"/>
                    <a:pt x="17741" y="39543"/>
                  </a:cubicBezTo>
                  <a:cubicBezTo>
                    <a:pt x="17842" y="39546"/>
                    <a:pt x="17944" y="39547"/>
                    <a:pt x="18046" y="39547"/>
                  </a:cubicBezTo>
                  <a:cubicBezTo>
                    <a:pt x="18557" y="39547"/>
                    <a:pt x="19080" y="39512"/>
                    <a:pt x="19608" y="39414"/>
                  </a:cubicBezTo>
                  <a:cubicBezTo>
                    <a:pt x="20869" y="39191"/>
                    <a:pt x="22181" y="38588"/>
                    <a:pt x="23131" y="37500"/>
                  </a:cubicBezTo>
                  <a:cubicBezTo>
                    <a:pt x="23371" y="37225"/>
                    <a:pt x="23582" y="36940"/>
                    <a:pt x="23762" y="36572"/>
                  </a:cubicBezTo>
                  <a:cubicBezTo>
                    <a:pt x="23832" y="36419"/>
                    <a:pt x="23903" y="36298"/>
                    <a:pt x="23973" y="36118"/>
                  </a:cubicBezTo>
                  <a:cubicBezTo>
                    <a:pt x="24044" y="35950"/>
                    <a:pt x="24114" y="35778"/>
                    <a:pt x="24165" y="35613"/>
                  </a:cubicBezTo>
                  <a:cubicBezTo>
                    <a:pt x="24400" y="34943"/>
                    <a:pt x="24545" y="34239"/>
                    <a:pt x="24607" y="33518"/>
                  </a:cubicBezTo>
                  <a:cubicBezTo>
                    <a:pt x="24721" y="32082"/>
                    <a:pt x="24502" y="30575"/>
                    <a:pt x="23825" y="29189"/>
                  </a:cubicBezTo>
                  <a:cubicBezTo>
                    <a:pt x="23747" y="29032"/>
                    <a:pt x="23676" y="28880"/>
                    <a:pt x="23590" y="28715"/>
                  </a:cubicBezTo>
                  <a:lnTo>
                    <a:pt x="23296" y="28210"/>
                  </a:lnTo>
                  <a:cubicBezTo>
                    <a:pt x="23089" y="27893"/>
                    <a:pt x="22885" y="27576"/>
                    <a:pt x="22647" y="27282"/>
                  </a:cubicBezTo>
                  <a:cubicBezTo>
                    <a:pt x="22188" y="26688"/>
                    <a:pt x="21668" y="26132"/>
                    <a:pt x="21100" y="25635"/>
                  </a:cubicBezTo>
                  <a:cubicBezTo>
                    <a:pt x="19969" y="24628"/>
                    <a:pt x="18673" y="23817"/>
                    <a:pt x="17306" y="23164"/>
                  </a:cubicBezTo>
                  <a:cubicBezTo>
                    <a:pt x="14551" y="21829"/>
                    <a:pt x="11552" y="21347"/>
                    <a:pt x="9007" y="20162"/>
                  </a:cubicBezTo>
                  <a:cubicBezTo>
                    <a:pt x="7728" y="19578"/>
                    <a:pt x="6534" y="18823"/>
                    <a:pt x="5488" y="17903"/>
                  </a:cubicBezTo>
                  <a:cubicBezTo>
                    <a:pt x="4443" y="16991"/>
                    <a:pt x="3542" y="15918"/>
                    <a:pt x="2889" y="14727"/>
                  </a:cubicBezTo>
                  <a:cubicBezTo>
                    <a:pt x="1569" y="12379"/>
                    <a:pt x="1222" y="9506"/>
                    <a:pt x="2004" y="7063"/>
                  </a:cubicBezTo>
                  <a:cubicBezTo>
                    <a:pt x="2196" y="6456"/>
                    <a:pt x="2447" y="5869"/>
                    <a:pt x="2776" y="5341"/>
                  </a:cubicBezTo>
                  <a:lnTo>
                    <a:pt x="2834" y="5238"/>
                  </a:lnTo>
                  <a:lnTo>
                    <a:pt x="2889" y="5153"/>
                  </a:lnTo>
                  <a:lnTo>
                    <a:pt x="3030" y="4941"/>
                  </a:lnTo>
                  <a:cubicBezTo>
                    <a:pt x="3128" y="4792"/>
                    <a:pt x="3222" y="4675"/>
                    <a:pt x="3312" y="4562"/>
                  </a:cubicBezTo>
                  <a:cubicBezTo>
                    <a:pt x="3484" y="4331"/>
                    <a:pt x="3699" y="4092"/>
                    <a:pt x="3910" y="3868"/>
                  </a:cubicBezTo>
                  <a:cubicBezTo>
                    <a:pt x="4768" y="2980"/>
                    <a:pt x="5817" y="2307"/>
                    <a:pt x="6917" y="1841"/>
                  </a:cubicBezTo>
                  <a:cubicBezTo>
                    <a:pt x="7469" y="1614"/>
                    <a:pt x="8037" y="1433"/>
                    <a:pt x="8604" y="1308"/>
                  </a:cubicBezTo>
                  <a:cubicBezTo>
                    <a:pt x="9168" y="1187"/>
                    <a:pt x="9755" y="1120"/>
                    <a:pt x="10299" y="1093"/>
                  </a:cubicBezTo>
                  <a:cubicBezTo>
                    <a:pt x="10448" y="1093"/>
                    <a:pt x="10597" y="1089"/>
                    <a:pt x="10746" y="1086"/>
                  </a:cubicBezTo>
                  <a:cubicBezTo>
                    <a:pt x="10890" y="1086"/>
                    <a:pt x="11020" y="1097"/>
                    <a:pt x="11157" y="1101"/>
                  </a:cubicBezTo>
                  <a:cubicBezTo>
                    <a:pt x="11427" y="1109"/>
                    <a:pt x="11709" y="1140"/>
                    <a:pt x="11979" y="1171"/>
                  </a:cubicBezTo>
                  <a:cubicBezTo>
                    <a:pt x="12527" y="1238"/>
                    <a:pt x="13055" y="1363"/>
                    <a:pt x="13564" y="1508"/>
                  </a:cubicBezTo>
                  <a:cubicBezTo>
                    <a:pt x="14077" y="1653"/>
                    <a:pt x="14563" y="1848"/>
                    <a:pt x="15028" y="2056"/>
                  </a:cubicBezTo>
                  <a:cubicBezTo>
                    <a:pt x="15486" y="2279"/>
                    <a:pt x="15929" y="2510"/>
                    <a:pt x="16336" y="2777"/>
                  </a:cubicBezTo>
                  <a:cubicBezTo>
                    <a:pt x="17162" y="3301"/>
                    <a:pt x="17859" y="3919"/>
                    <a:pt x="18446" y="4573"/>
                  </a:cubicBezTo>
                  <a:cubicBezTo>
                    <a:pt x="19608" y="5877"/>
                    <a:pt x="20286" y="7310"/>
                    <a:pt x="20665" y="8523"/>
                  </a:cubicBezTo>
                  <a:cubicBezTo>
                    <a:pt x="21037" y="9744"/>
                    <a:pt x="21147" y="10758"/>
                    <a:pt x="21163" y="11448"/>
                  </a:cubicBezTo>
                  <a:cubicBezTo>
                    <a:pt x="21171" y="11796"/>
                    <a:pt x="21167" y="12062"/>
                    <a:pt x="21155" y="12238"/>
                  </a:cubicBezTo>
                  <a:cubicBezTo>
                    <a:pt x="21147" y="12418"/>
                    <a:pt x="21143" y="12512"/>
                    <a:pt x="21143" y="12512"/>
                  </a:cubicBezTo>
                  <a:cubicBezTo>
                    <a:pt x="21143" y="12512"/>
                    <a:pt x="21155" y="12418"/>
                    <a:pt x="21178" y="12242"/>
                  </a:cubicBezTo>
                  <a:cubicBezTo>
                    <a:pt x="21205" y="12062"/>
                    <a:pt x="21229" y="11800"/>
                    <a:pt x="21252" y="11451"/>
                  </a:cubicBezTo>
                  <a:cubicBezTo>
                    <a:pt x="21288" y="10754"/>
                    <a:pt x="21280" y="9717"/>
                    <a:pt x="20979" y="8437"/>
                  </a:cubicBezTo>
                  <a:cubicBezTo>
                    <a:pt x="20674" y="7164"/>
                    <a:pt x="20090" y="5630"/>
                    <a:pt x="18919" y="4166"/>
                  </a:cubicBezTo>
                  <a:cubicBezTo>
                    <a:pt x="17776" y="2717"/>
                    <a:pt x="16050" y="1359"/>
                    <a:pt x="13850" y="611"/>
                  </a:cubicBezTo>
                  <a:cubicBezTo>
                    <a:pt x="13302" y="432"/>
                    <a:pt x="12731" y="271"/>
                    <a:pt x="12135" y="169"/>
                  </a:cubicBezTo>
                  <a:cubicBezTo>
                    <a:pt x="11834" y="118"/>
                    <a:pt x="11540" y="71"/>
                    <a:pt x="11223" y="47"/>
                  </a:cubicBezTo>
                  <a:cubicBezTo>
                    <a:pt x="11067" y="36"/>
                    <a:pt x="10902" y="20"/>
                    <a:pt x="10749" y="13"/>
                  </a:cubicBezTo>
                  <a:cubicBezTo>
                    <a:pt x="10605" y="9"/>
                    <a:pt x="10456" y="5"/>
                    <a:pt x="103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770;p46"/>
          <p:cNvSpPr txBox="1">
            <a:spLocks noGrp="1"/>
          </p:cNvSpPr>
          <p:nvPr>
            <p:ph type="title"/>
          </p:nvPr>
        </p:nvSpPr>
        <p:spPr>
          <a:xfrm>
            <a:off x="4857752" y="1142990"/>
            <a:ext cx="2286016" cy="5000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LOGO</a:t>
            </a:r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endParaRPr sz="24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856785-666F-4211-AD76-3AA7B2408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42" y="2787721"/>
            <a:ext cx="1335746" cy="13357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6D5F5B-554B-4784-81C3-EC6E48B71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366" y="1705743"/>
            <a:ext cx="2166787" cy="13000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94850" flipH="1">
            <a:off x="28355" y="23257"/>
            <a:ext cx="1932553" cy="58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51"/>
          <p:cNvSpPr txBox="1">
            <a:spLocks noGrp="1"/>
          </p:cNvSpPr>
          <p:nvPr>
            <p:ph type="title" idx="2"/>
          </p:nvPr>
        </p:nvSpPr>
        <p:spPr>
          <a:xfrm>
            <a:off x="1893654" y="213909"/>
            <a:ext cx="2336400" cy="12057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7" name="Google Shape;937;p51"/>
          <p:cNvSpPr txBox="1">
            <a:spLocks noGrp="1"/>
          </p:cNvSpPr>
          <p:nvPr>
            <p:ph type="subTitle" idx="1"/>
          </p:nvPr>
        </p:nvSpPr>
        <p:spPr>
          <a:xfrm>
            <a:off x="1893654" y="698388"/>
            <a:ext cx="2336400" cy="6300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.</a:t>
            </a:r>
            <a:endParaRPr dirty="0"/>
          </a:p>
        </p:txBody>
      </p:sp>
      <p:grpSp>
        <p:nvGrpSpPr>
          <p:cNvPr id="942" name="Google Shape;942;p51"/>
          <p:cNvGrpSpPr/>
          <p:nvPr/>
        </p:nvGrpSpPr>
        <p:grpSpPr>
          <a:xfrm rot="13323608" flipH="1">
            <a:off x="2168387" y="3619882"/>
            <a:ext cx="1167745" cy="543861"/>
            <a:chOff x="5933878" y="122811"/>
            <a:chExt cx="3576022" cy="1665483"/>
          </a:xfrm>
        </p:grpSpPr>
        <p:sp>
          <p:nvSpPr>
            <p:cNvPr id="943" name="Google Shape;943;p51"/>
            <p:cNvSpPr/>
            <p:nvPr/>
          </p:nvSpPr>
          <p:spPr>
            <a:xfrm flipH="1">
              <a:off x="6645442" y="267691"/>
              <a:ext cx="2864458" cy="986866"/>
            </a:xfrm>
            <a:custGeom>
              <a:avLst/>
              <a:gdLst/>
              <a:ahLst/>
              <a:cxnLst/>
              <a:rect l="l" t="t" r="r" b="b"/>
              <a:pathLst>
                <a:path w="42726" h="14720" extrusionOk="0">
                  <a:moveTo>
                    <a:pt x="6108" y="1"/>
                  </a:moveTo>
                  <a:cubicBezTo>
                    <a:pt x="5922" y="1"/>
                    <a:pt x="5729" y="9"/>
                    <a:pt x="5527" y="26"/>
                  </a:cubicBezTo>
                  <a:cubicBezTo>
                    <a:pt x="4940" y="81"/>
                    <a:pt x="4283" y="214"/>
                    <a:pt x="3617" y="508"/>
                  </a:cubicBezTo>
                  <a:cubicBezTo>
                    <a:pt x="2948" y="793"/>
                    <a:pt x="2282" y="1259"/>
                    <a:pt x="1715" y="1897"/>
                  </a:cubicBezTo>
                  <a:cubicBezTo>
                    <a:pt x="1151" y="2539"/>
                    <a:pt x="701" y="3341"/>
                    <a:pt x="411" y="4254"/>
                  </a:cubicBezTo>
                  <a:cubicBezTo>
                    <a:pt x="125" y="5162"/>
                    <a:pt x="0" y="6168"/>
                    <a:pt x="35" y="7206"/>
                  </a:cubicBezTo>
                  <a:cubicBezTo>
                    <a:pt x="67" y="8239"/>
                    <a:pt x="251" y="9339"/>
                    <a:pt x="725" y="10404"/>
                  </a:cubicBezTo>
                  <a:cubicBezTo>
                    <a:pt x="850" y="10670"/>
                    <a:pt x="975" y="10924"/>
                    <a:pt x="1151" y="11186"/>
                  </a:cubicBezTo>
                  <a:cubicBezTo>
                    <a:pt x="1285" y="11398"/>
                    <a:pt x="1484" y="11676"/>
                    <a:pt x="1679" y="11903"/>
                  </a:cubicBezTo>
                  <a:cubicBezTo>
                    <a:pt x="2075" y="12366"/>
                    <a:pt x="2533" y="12772"/>
                    <a:pt x="3042" y="13125"/>
                  </a:cubicBezTo>
                  <a:cubicBezTo>
                    <a:pt x="4056" y="13826"/>
                    <a:pt x="5242" y="14299"/>
                    <a:pt x="6499" y="14538"/>
                  </a:cubicBezTo>
                  <a:cubicBezTo>
                    <a:pt x="6655" y="14569"/>
                    <a:pt x="6816" y="14592"/>
                    <a:pt x="6972" y="14620"/>
                  </a:cubicBezTo>
                  <a:lnTo>
                    <a:pt x="7450" y="14667"/>
                  </a:lnTo>
                  <a:cubicBezTo>
                    <a:pt x="7603" y="14682"/>
                    <a:pt x="7748" y="14698"/>
                    <a:pt x="7904" y="14706"/>
                  </a:cubicBezTo>
                  <a:lnTo>
                    <a:pt x="8402" y="14714"/>
                  </a:lnTo>
                  <a:cubicBezTo>
                    <a:pt x="8476" y="14718"/>
                    <a:pt x="8550" y="14719"/>
                    <a:pt x="8624" y="14719"/>
                  </a:cubicBezTo>
                  <a:cubicBezTo>
                    <a:pt x="8881" y="14719"/>
                    <a:pt x="9130" y="14702"/>
                    <a:pt x="9380" y="14686"/>
                  </a:cubicBezTo>
                  <a:cubicBezTo>
                    <a:pt x="9708" y="14679"/>
                    <a:pt x="10026" y="14628"/>
                    <a:pt x="10351" y="14592"/>
                  </a:cubicBezTo>
                  <a:cubicBezTo>
                    <a:pt x="12930" y="14232"/>
                    <a:pt x="15471" y="13250"/>
                    <a:pt x="17738" y="11770"/>
                  </a:cubicBezTo>
                  <a:cubicBezTo>
                    <a:pt x="18019" y="11582"/>
                    <a:pt x="18305" y="11398"/>
                    <a:pt x="18576" y="11191"/>
                  </a:cubicBezTo>
                  <a:cubicBezTo>
                    <a:pt x="18854" y="10991"/>
                    <a:pt x="19127" y="10787"/>
                    <a:pt x="19389" y="10565"/>
                  </a:cubicBezTo>
                  <a:cubicBezTo>
                    <a:pt x="19660" y="10353"/>
                    <a:pt x="19915" y="10122"/>
                    <a:pt x="20169" y="9891"/>
                  </a:cubicBezTo>
                  <a:cubicBezTo>
                    <a:pt x="20435" y="9656"/>
                    <a:pt x="20650" y="9437"/>
                    <a:pt x="20897" y="9210"/>
                  </a:cubicBezTo>
                  <a:cubicBezTo>
                    <a:pt x="21852" y="8310"/>
                    <a:pt x="22807" y="7417"/>
                    <a:pt x="23801" y="6587"/>
                  </a:cubicBezTo>
                  <a:cubicBezTo>
                    <a:pt x="24788" y="5753"/>
                    <a:pt x="25802" y="4971"/>
                    <a:pt x="26882" y="4313"/>
                  </a:cubicBezTo>
                  <a:cubicBezTo>
                    <a:pt x="27963" y="3651"/>
                    <a:pt x="29095" y="3107"/>
                    <a:pt x="30269" y="2696"/>
                  </a:cubicBezTo>
                  <a:cubicBezTo>
                    <a:pt x="31443" y="2293"/>
                    <a:pt x="32656" y="1991"/>
                    <a:pt x="33847" y="1870"/>
                  </a:cubicBezTo>
                  <a:cubicBezTo>
                    <a:pt x="34204" y="1834"/>
                    <a:pt x="34561" y="1815"/>
                    <a:pt x="34915" y="1815"/>
                  </a:cubicBezTo>
                  <a:cubicBezTo>
                    <a:pt x="35738" y="1815"/>
                    <a:pt x="36544" y="1918"/>
                    <a:pt x="37300" y="2148"/>
                  </a:cubicBezTo>
                  <a:cubicBezTo>
                    <a:pt x="38364" y="2469"/>
                    <a:pt x="39351" y="3060"/>
                    <a:pt x="40075" y="3827"/>
                  </a:cubicBezTo>
                  <a:cubicBezTo>
                    <a:pt x="40439" y="4207"/>
                    <a:pt x="40740" y="4645"/>
                    <a:pt x="40948" y="5103"/>
                  </a:cubicBezTo>
                  <a:lnTo>
                    <a:pt x="41038" y="5303"/>
                  </a:lnTo>
                  <a:lnTo>
                    <a:pt x="41101" y="5475"/>
                  </a:lnTo>
                  <a:cubicBezTo>
                    <a:pt x="41148" y="5581"/>
                    <a:pt x="41183" y="5706"/>
                    <a:pt x="41218" y="5831"/>
                  </a:cubicBezTo>
                  <a:cubicBezTo>
                    <a:pt x="41293" y="6078"/>
                    <a:pt x="41343" y="6333"/>
                    <a:pt x="41383" y="6587"/>
                  </a:cubicBezTo>
                  <a:cubicBezTo>
                    <a:pt x="41535" y="7609"/>
                    <a:pt x="41421" y="8650"/>
                    <a:pt x="41081" y="9555"/>
                  </a:cubicBezTo>
                  <a:cubicBezTo>
                    <a:pt x="40905" y="10008"/>
                    <a:pt x="40693" y="10424"/>
                    <a:pt x="40384" y="10787"/>
                  </a:cubicBezTo>
                  <a:cubicBezTo>
                    <a:pt x="40114" y="11108"/>
                    <a:pt x="39762" y="11387"/>
                    <a:pt x="39370" y="11594"/>
                  </a:cubicBezTo>
                  <a:cubicBezTo>
                    <a:pt x="38987" y="11806"/>
                    <a:pt x="38556" y="11927"/>
                    <a:pt x="38133" y="11994"/>
                  </a:cubicBezTo>
                  <a:cubicBezTo>
                    <a:pt x="37922" y="12037"/>
                    <a:pt x="37710" y="12037"/>
                    <a:pt x="37499" y="12048"/>
                  </a:cubicBezTo>
                  <a:cubicBezTo>
                    <a:pt x="37287" y="12037"/>
                    <a:pt x="37081" y="12037"/>
                    <a:pt x="36877" y="11997"/>
                  </a:cubicBezTo>
                  <a:cubicBezTo>
                    <a:pt x="36669" y="11978"/>
                    <a:pt x="36477" y="11915"/>
                    <a:pt x="36277" y="11872"/>
                  </a:cubicBezTo>
                  <a:cubicBezTo>
                    <a:pt x="36094" y="11797"/>
                    <a:pt x="35898" y="11743"/>
                    <a:pt x="35730" y="11649"/>
                  </a:cubicBezTo>
                  <a:cubicBezTo>
                    <a:pt x="35377" y="11488"/>
                    <a:pt x="35064" y="11238"/>
                    <a:pt x="34814" y="11003"/>
                  </a:cubicBezTo>
                  <a:cubicBezTo>
                    <a:pt x="34277" y="10474"/>
                    <a:pt x="34046" y="9793"/>
                    <a:pt x="33964" y="9148"/>
                  </a:cubicBezTo>
                  <a:cubicBezTo>
                    <a:pt x="33898" y="8498"/>
                    <a:pt x="34007" y="7875"/>
                    <a:pt x="34234" y="7378"/>
                  </a:cubicBezTo>
                  <a:cubicBezTo>
                    <a:pt x="34457" y="6869"/>
                    <a:pt x="34786" y="6485"/>
                    <a:pt x="35135" y="6227"/>
                  </a:cubicBezTo>
                  <a:cubicBezTo>
                    <a:pt x="35483" y="5968"/>
                    <a:pt x="35843" y="5831"/>
                    <a:pt x="36141" y="5780"/>
                  </a:cubicBezTo>
                  <a:cubicBezTo>
                    <a:pt x="36246" y="5765"/>
                    <a:pt x="36342" y="5759"/>
                    <a:pt x="36429" y="5759"/>
                  </a:cubicBezTo>
                  <a:cubicBezTo>
                    <a:pt x="36828" y="5759"/>
                    <a:pt x="37041" y="5892"/>
                    <a:pt x="37060" y="5892"/>
                  </a:cubicBezTo>
                  <a:cubicBezTo>
                    <a:pt x="37061" y="5892"/>
                    <a:pt x="37061" y="5891"/>
                    <a:pt x="37061" y="5890"/>
                  </a:cubicBezTo>
                  <a:cubicBezTo>
                    <a:pt x="37061" y="5890"/>
                    <a:pt x="37041" y="5883"/>
                    <a:pt x="37005" y="5863"/>
                  </a:cubicBezTo>
                  <a:cubicBezTo>
                    <a:pt x="36967" y="5843"/>
                    <a:pt x="36916" y="5816"/>
                    <a:pt x="36837" y="5789"/>
                  </a:cubicBezTo>
                  <a:cubicBezTo>
                    <a:pt x="36711" y="5742"/>
                    <a:pt x="36520" y="5690"/>
                    <a:pt x="36267" y="5690"/>
                  </a:cubicBezTo>
                  <a:cubicBezTo>
                    <a:pt x="36223" y="5690"/>
                    <a:pt x="36177" y="5691"/>
                    <a:pt x="36129" y="5695"/>
                  </a:cubicBezTo>
                  <a:cubicBezTo>
                    <a:pt x="35816" y="5714"/>
                    <a:pt x="35424" y="5824"/>
                    <a:pt x="35025" y="6062"/>
                  </a:cubicBezTo>
                  <a:cubicBezTo>
                    <a:pt x="34629" y="6301"/>
                    <a:pt x="34226" y="6696"/>
                    <a:pt x="33944" y="7233"/>
                  </a:cubicBezTo>
                  <a:cubicBezTo>
                    <a:pt x="33651" y="7766"/>
                    <a:pt x="33475" y="8438"/>
                    <a:pt x="33491" y="9179"/>
                  </a:cubicBezTo>
                  <a:cubicBezTo>
                    <a:pt x="33502" y="9551"/>
                    <a:pt x="33572" y="9938"/>
                    <a:pt x="33710" y="10322"/>
                  </a:cubicBezTo>
                  <a:cubicBezTo>
                    <a:pt x="33773" y="10514"/>
                    <a:pt x="33867" y="10702"/>
                    <a:pt x="33968" y="10890"/>
                  </a:cubicBezTo>
                  <a:cubicBezTo>
                    <a:pt x="34027" y="10984"/>
                    <a:pt x="34089" y="11077"/>
                    <a:pt x="34152" y="11171"/>
                  </a:cubicBezTo>
                  <a:cubicBezTo>
                    <a:pt x="34215" y="11262"/>
                    <a:pt x="34277" y="11332"/>
                    <a:pt x="34340" y="11410"/>
                  </a:cubicBezTo>
                  <a:cubicBezTo>
                    <a:pt x="34653" y="11746"/>
                    <a:pt x="34985" y="12041"/>
                    <a:pt x="35397" y="12267"/>
                  </a:cubicBezTo>
                  <a:cubicBezTo>
                    <a:pt x="35596" y="12397"/>
                    <a:pt x="35816" y="12475"/>
                    <a:pt x="36035" y="12577"/>
                  </a:cubicBezTo>
                  <a:cubicBezTo>
                    <a:pt x="36262" y="12647"/>
                    <a:pt x="36493" y="12733"/>
                    <a:pt x="36736" y="12772"/>
                  </a:cubicBezTo>
                  <a:cubicBezTo>
                    <a:pt x="37051" y="12844"/>
                    <a:pt x="37378" y="12881"/>
                    <a:pt x="37712" y="12881"/>
                  </a:cubicBezTo>
                  <a:cubicBezTo>
                    <a:pt x="37887" y="12881"/>
                    <a:pt x="38065" y="12871"/>
                    <a:pt x="38243" y="12850"/>
                  </a:cubicBezTo>
                  <a:cubicBezTo>
                    <a:pt x="38756" y="12796"/>
                    <a:pt x="39284" y="12675"/>
                    <a:pt x="39786" y="12436"/>
                  </a:cubicBezTo>
                  <a:cubicBezTo>
                    <a:pt x="40279" y="12205"/>
                    <a:pt x="40760" y="11872"/>
                    <a:pt x="41175" y="11421"/>
                  </a:cubicBezTo>
                  <a:cubicBezTo>
                    <a:pt x="41555" y="11015"/>
                    <a:pt x="41860" y="10498"/>
                    <a:pt x="42091" y="9965"/>
                  </a:cubicBezTo>
                  <a:cubicBezTo>
                    <a:pt x="42553" y="8889"/>
                    <a:pt x="42725" y="7668"/>
                    <a:pt x="42592" y="6434"/>
                  </a:cubicBezTo>
                  <a:cubicBezTo>
                    <a:pt x="42557" y="6125"/>
                    <a:pt x="42506" y="5816"/>
                    <a:pt x="42424" y="5507"/>
                  </a:cubicBezTo>
                  <a:cubicBezTo>
                    <a:pt x="42389" y="5354"/>
                    <a:pt x="42346" y="5202"/>
                    <a:pt x="42287" y="5037"/>
                  </a:cubicBezTo>
                  <a:lnTo>
                    <a:pt x="42205" y="4798"/>
                  </a:lnTo>
                  <a:lnTo>
                    <a:pt x="42122" y="4598"/>
                  </a:lnTo>
                  <a:cubicBezTo>
                    <a:pt x="41868" y="3984"/>
                    <a:pt x="41511" y="3424"/>
                    <a:pt x="41069" y="2923"/>
                  </a:cubicBezTo>
                  <a:cubicBezTo>
                    <a:pt x="40192" y="1921"/>
                    <a:pt x="39018" y="1204"/>
                    <a:pt x="37726" y="777"/>
                  </a:cubicBezTo>
                  <a:cubicBezTo>
                    <a:pt x="36751" y="456"/>
                    <a:pt x="35716" y="318"/>
                    <a:pt x="34687" y="318"/>
                  </a:cubicBezTo>
                  <a:cubicBezTo>
                    <a:pt x="34361" y="318"/>
                    <a:pt x="34036" y="332"/>
                    <a:pt x="33713" y="358"/>
                  </a:cubicBezTo>
                  <a:cubicBezTo>
                    <a:pt x="32360" y="461"/>
                    <a:pt x="31044" y="770"/>
                    <a:pt x="29756" y="1209"/>
                  </a:cubicBezTo>
                  <a:cubicBezTo>
                    <a:pt x="28468" y="1646"/>
                    <a:pt x="27223" y="2237"/>
                    <a:pt x="26049" y="2942"/>
                  </a:cubicBezTo>
                  <a:cubicBezTo>
                    <a:pt x="24874" y="3647"/>
                    <a:pt x="23786" y="4477"/>
                    <a:pt x="22748" y="5343"/>
                  </a:cubicBezTo>
                  <a:cubicBezTo>
                    <a:pt x="21719" y="6219"/>
                    <a:pt x="20744" y="7135"/>
                    <a:pt x="19793" y="8051"/>
                  </a:cubicBezTo>
                  <a:cubicBezTo>
                    <a:pt x="19558" y="8274"/>
                    <a:pt x="19311" y="8521"/>
                    <a:pt x="19084" y="8720"/>
                  </a:cubicBezTo>
                  <a:cubicBezTo>
                    <a:pt x="18854" y="8932"/>
                    <a:pt x="18626" y="9148"/>
                    <a:pt x="18379" y="9339"/>
                  </a:cubicBezTo>
                  <a:cubicBezTo>
                    <a:pt x="18144" y="9542"/>
                    <a:pt x="17895" y="9735"/>
                    <a:pt x="17644" y="9918"/>
                  </a:cubicBezTo>
                  <a:cubicBezTo>
                    <a:pt x="17398" y="10111"/>
                    <a:pt x="17134" y="10279"/>
                    <a:pt x="16876" y="10455"/>
                  </a:cubicBezTo>
                  <a:cubicBezTo>
                    <a:pt x="14794" y="11825"/>
                    <a:pt x="12472" y="12812"/>
                    <a:pt x="10143" y="13175"/>
                  </a:cubicBezTo>
                  <a:cubicBezTo>
                    <a:pt x="9853" y="13215"/>
                    <a:pt x="9564" y="13266"/>
                    <a:pt x="9274" y="13282"/>
                  </a:cubicBezTo>
                  <a:cubicBezTo>
                    <a:pt x="9021" y="13302"/>
                    <a:pt x="8768" y="13325"/>
                    <a:pt x="8529" y="13325"/>
                  </a:cubicBezTo>
                  <a:cubicBezTo>
                    <a:pt x="8494" y="13325"/>
                    <a:pt x="8459" y="13325"/>
                    <a:pt x="8425" y="13324"/>
                  </a:cubicBezTo>
                  <a:lnTo>
                    <a:pt x="8010" y="13329"/>
                  </a:lnTo>
                  <a:cubicBezTo>
                    <a:pt x="7865" y="13324"/>
                    <a:pt x="7708" y="13309"/>
                    <a:pt x="7560" y="13300"/>
                  </a:cubicBezTo>
                  <a:lnTo>
                    <a:pt x="7137" y="13273"/>
                  </a:lnTo>
                  <a:cubicBezTo>
                    <a:pt x="7000" y="13258"/>
                    <a:pt x="6863" y="13242"/>
                    <a:pt x="6725" y="13222"/>
                  </a:cubicBezTo>
                  <a:cubicBezTo>
                    <a:pt x="5634" y="13050"/>
                    <a:pt x="4592" y="12678"/>
                    <a:pt x="3715" y="12115"/>
                  </a:cubicBezTo>
                  <a:cubicBezTo>
                    <a:pt x="3276" y="11837"/>
                    <a:pt x="2882" y="11508"/>
                    <a:pt x="2544" y="11139"/>
                  </a:cubicBezTo>
                  <a:cubicBezTo>
                    <a:pt x="2376" y="10956"/>
                    <a:pt x="2243" y="10796"/>
                    <a:pt x="2078" y="10557"/>
                  </a:cubicBezTo>
                  <a:cubicBezTo>
                    <a:pt x="1946" y="10369"/>
                    <a:pt x="1813" y="10149"/>
                    <a:pt x="1703" y="9934"/>
                  </a:cubicBezTo>
                  <a:cubicBezTo>
                    <a:pt x="1261" y="9061"/>
                    <a:pt x="1041" y="8094"/>
                    <a:pt x="963" y="7155"/>
                  </a:cubicBezTo>
                  <a:cubicBezTo>
                    <a:pt x="810" y="5272"/>
                    <a:pt x="1249" y="3498"/>
                    <a:pt x="2196" y="2293"/>
                  </a:cubicBezTo>
                  <a:cubicBezTo>
                    <a:pt x="2658" y="1693"/>
                    <a:pt x="3234" y="1243"/>
                    <a:pt x="3821" y="931"/>
                  </a:cubicBezTo>
                  <a:cubicBezTo>
                    <a:pt x="4412" y="617"/>
                    <a:pt x="5015" y="441"/>
                    <a:pt x="5571" y="347"/>
                  </a:cubicBezTo>
                  <a:cubicBezTo>
                    <a:pt x="5972" y="284"/>
                    <a:pt x="6348" y="259"/>
                    <a:pt x="6692" y="259"/>
                  </a:cubicBezTo>
                  <a:cubicBezTo>
                    <a:pt x="7305" y="259"/>
                    <a:pt x="7818" y="338"/>
                    <a:pt x="8201" y="418"/>
                  </a:cubicBezTo>
                  <a:cubicBezTo>
                    <a:pt x="8350" y="452"/>
                    <a:pt x="8483" y="481"/>
                    <a:pt x="8597" y="508"/>
                  </a:cubicBezTo>
                  <a:cubicBezTo>
                    <a:pt x="8711" y="543"/>
                    <a:pt x="8808" y="570"/>
                    <a:pt x="8883" y="593"/>
                  </a:cubicBezTo>
                  <a:cubicBezTo>
                    <a:pt x="9036" y="640"/>
                    <a:pt x="9117" y="664"/>
                    <a:pt x="9117" y="664"/>
                  </a:cubicBezTo>
                  <a:cubicBezTo>
                    <a:pt x="9117" y="664"/>
                    <a:pt x="9039" y="633"/>
                    <a:pt x="8890" y="574"/>
                  </a:cubicBezTo>
                  <a:cubicBezTo>
                    <a:pt x="8816" y="543"/>
                    <a:pt x="8726" y="504"/>
                    <a:pt x="8617" y="461"/>
                  </a:cubicBezTo>
                  <a:cubicBezTo>
                    <a:pt x="8503" y="421"/>
                    <a:pt x="8370" y="378"/>
                    <a:pt x="8225" y="331"/>
                  </a:cubicBezTo>
                  <a:cubicBezTo>
                    <a:pt x="7731" y="185"/>
                    <a:pt x="7018" y="1"/>
                    <a:pt x="6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 flipH="1">
              <a:off x="6139462" y="1103387"/>
              <a:ext cx="2585963" cy="684906"/>
            </a:xfrm>
            <a:custGeom>
              <a:avLst/>
              <a:gdLst/>
              <a:ahLst/>
              <a:cxnLst/>
              <a:rect l="l" t="t" r="r" b="b"/>
              <a:pathLst>
                <a:path w="38572" h="10216" extrusionOk="0">
                  <a:moveTo>
                    <a:pt x="4591" y="1"/>
                  </a:moveTo>
                  <a:cubicBezTo>
                    <a:pt x="4343" y="1"/>
                    <a:pt x="4103" y="10"/>
                    <a:pt x="3872" y="26"/>
                  </a:cubicBezTo>
                  <a:cubicBezTo>
                    <a:pt x="3014" y="69"/>
                    <a:pt x="2286" y="248"/>
                    <a:pt x="1711" y="436"/>
                  </a:cubicBezTo>
                  <a:cubicBezTo>
                    <a:pt x="1566" y="488"/>
                    <a:pt x="1429" y="535"/>
                    <a:pt x="1304" y="577"/>
                  </a:cubicBezTo>
                  <a:cubicBezTo>
                    <a:pt x="1178" y="624"/>
                    <a:pt x="1061" y="683"/>
                    <a:pt x="956" y="730"/>
                  </a:cubicBezTo>
                  <a:cubicBezTo>
                    <a:pt x="740" y="828"/>
                    <a:pt x="560" y="911"/>
                    <a:pt x="427" y="996"/>
                  </a:cubicBezTo>
                  <a:cubicBezTo>
                    <a:pt x="149" y="1157"/>
                    <a:pt x="0" y="1243"/>
                    <a:pt x="0" y="1243"/>
                  </a:cubicBezTo>
                  <a:cubicBezTo>
                    <a:pt x="0" y="1243"/>
                    <a:pt x="161" y="1188"/>
                    <a:pt x="466" y="1083"/>
                  </a:cubicBezTo>
                  <a:cubicBezTo>
                    <a:pt x="611" y="1020"/>
                    <a:pt x="802" y="969"/>
                    <a:pt x="1026" y="914"/>
                  </a:cubicBezTo>
                  <a:cubicBezTo>
                    <a:pt x="1135" y="887"/>
                    <a:pt x="1253" y="851"/>
                    <a:pt x="1378" y="824"/>
                  </a:cubicBezTo>
                  <a:cubicBezTo>
                    <a:pt x="1507" y="801"/>
                    <a:pt x="1644" y="777"/>
                    <a:pt x="1789" y="750"/>
                  </a:cubicBezTo>
                  <a:cubicBezTo>
                    <a:pt x="2223" y="676"/>
                    <a:pt x="2729" y="627"/>
                    <a:pt x="3297" y="627"/>
                  </a:cubicBezTo>
                  <a:cubicBezTo>
                    <a:pt x="3483" y="627"/>
                    <a:pt x="3676" y="632"/>
                    <a:pt x="3876" y="644"/>
                  </a:cubicBezTo>
                  <a:cubicBezTo>
                    <a:pt x="4678" y="694"/>
                    <a:pt x="5574" y="848"/>
                    <a:pt x="6526" y="1114"/>
                  </a:cubicBezTo>
                  <a:cubicBezTo>
                    <a:pt x="7473" y="1384"/>
                    <a:pt x="8476" y="1775"/>
                    <a:pt x="9489" y="2277"/>
                  </a:cubicBezTo>
                  <a:cubicBezTo>
                    <a:pt x="10499" y="2781"/>
                    <a:pt x="11522" y="3424"/>
                    <a:pt x="12566" y="4116"/>
                  </a:cubicBezTo>
                  <a:cubicBezTo>
                    <a:pt x="13616" y="4813"/>
                    <a:pt x="14684" y="5573"/>
                    <a:pt x="15811" y="6320"/>
                  </a:cubicBezTo>
                  <a:cubicBezTo>
                    <a:pt x="16935" y="7068"/>
                    <a:pt x="18122" y="7804"/>
                    <a:pt x="19385" y="8427"/>
                  </a:cubicBezTo>
                  <a:cubicBezTo>
                    <a:pt x="20016" y="8740"/>
                    <a:pt x="20682" y="9018"/>
                    <a:pt x="21335" y="9253"/>
                  </a:cubicBezTo>
                  <a:cubicBezTo>
                    <a:pt x="22021" y="9503"/>
                    <a:pt x="22690" y="9683"/>
                    <a:pt x="23378" y="9836"/>
                  </a:cubicBezTo>
                  <a:cubicBezTo>
                    <a:pt x="24060" y="9992"/>
                    <a:pt x="24749" y="10098"/>
                    <a:pt x="25434" y="10153"/>
                  </a:cubicBezTo>
                  <a:cubicBezTo>
                    <a:pt x="25887" y="10192"/>
                    <a:pt x="26339" y="10215"/>
                    <a:pt x="26787" y="10215"/>
                  </a:cubicBezTo>
                  <a:cubicBezTo>
                    <a:pt x="27016" y="10215"/>
                    <a:pt x="27244" y="10209"/>
                    <a:pt x="27470" y="10196"/>
                  </a:cubicBezTo>
                  <a:cubicBezTo>
                    <a:pt x="28809" y="10141"/>
                    <a:pt x="30081" y="9891"/>
                    <a:pt x="31255" y="9495"/>
                  </a:cubicBezTo>
                  <a:cubicBezTo>
                    <a:pt x="31393" y="9448"/>
                    <a:pt x="31529" y="9401"/>
                    <a:pt x="31666" y="9354"/>
                  </a:cubicBezTo>
                  <a:cubicBezTo>
                    <a:pt x="31807" y="9296"/>
                    <a:pt x="31948" y="9240"/>
                    <a:pt x="32089" y="9182"/>
                  </a:cubicBezTo>
                  <a:cubicBezTo>
                    <a:pt x="32379" y="9072"/>
                    <a:pt x="32633" y="8944"/>
                    <a:pt x="32891" y="8818"/>
                  </a:cubicBezTo>
                  <a:cubicBezTo>
                    <a:pt x="33400" y="8552"/>
                    <a:pt x="33882" y="8277"/>
                    <a:pt x="34316" y="7976"/>
                  </a:cubicBezTo>
                  <a:cubicBezTo>
                    <a:pt x="35193" y="7381"/>
                    <a:pt x="35914" y="6723"/>
                    <a:pt x="36481" y="6093"/>
                  </a:cubicBezTo>
                  <a:cubicBezTo>
                    <a:pt x="37053" y="5463"/>
                    <a:pt x="37468" y="4844"/>
                    <a:pt x="37777" y="4328"/>
                  </a:cubicBezTo>
                  <a:cubicBezTo>
                    <a:pt x="38082" y="3803"/>
                    <a:pt x="38275" y="3368"/>
                    <a:pt x="38396" y="3071"/>
                  </a:cubicBezTo>
                  <a:cubicBezTo>
                    <a:pt x="38510" y="2774"/>
                    <a:pt x="38572" y="2613"/>
                    <a:pt x="38572" y="2613"/>
                  </a:cubicBezTo>
                  <a:lnTo>
                    <a:pt x="38572" y="2613"/>
                  </a:lnTo>
                  <a:cubicBezTo>
                    <a:pt x="38571" y="2613"/>
                    <a:pt x="38481" y="2758"/>
                    <a:pt x="38313" y="3028"/>
                  </a:cubicBezTo>
                  <a:cubicBezTo>
                    <a:pt x="38145" y="3298"/>
                    <a:pt x="37875" y="3682"/>
                    <a:pt x="37511" y="4140"/>
                  </a:cubicBezTo>
                  <a:cubicBezTo>
                    <a:pt x="37139" y="4594"/>
                    <a:pt x="36654" y="5115"/>
                    <a:pt x="36043" y="5647"/>
                  </a:cubicBezTo>
                  <a:cubicBezTo>
                    <a:pt x="35433" y="6176"/>
                    <a:pt x="34688" y="6700"/>
                    <a:pt x="33827" y="7177"/>
                  </a:cubicBezTo>
                  <a:cubicBezTo>
                    <a:pt x="33397" y="7417"/>
                    <a:pt x="32931" y="7628"/>
                    <a:pt x="32445" y="7824"/>
                  </a:cubicBezTo>
                  <a:cubicBezTo>
                    <a:pt x="32195" y="7910"/>
                    <a:pt x="31944" y="8023"/>
                    <a:pt x="31693" y="8098"/>
                  </a:cubicBezTo>
                  <a:cubicBezTo>
                    <a:pt x="31568" y="8137"/>
                    <a:pt x="31443" y="8180"/>
                    <a:pt x="31314" y="8219"/>
                  </a:cubicBezTo>
                  <a:cubicBezTo>
                    <a:pt x="31177" y="8258"/>
                    <a:pt x="31036" y="8297"/>
                    <a:pt x="30895" y="8333"/>
                  </a:cubicBezTo>
                  <a:cubicBezTo>
                    <a:pt x="30367" y="8469"/>
                    <a:pt x="29795" y="8583"/>
                    <a:pt x="29219" y="8646"/>
                  </a:cubicBezTo>
                  <a:cubicBezTo>
                    <a:pt x="28671" y="8712"/>
                    <a:pt x="28105" y="8751"/>
                    <a:pt x="27532" y="8751"/>
                  </a:cubicBezTo>
                  <a:cubicBezTo>
                    <a:pt x="27499" y="8751"/>
                    <a:pt x="27467" y="8751"/>
                    <a:pt x="27434" y="8751"/>
                  </a:cubicBezTo>
                  <a:cubicBezTo>
                    <a:pt x="26225" y="8751"/>
                    <a:pt x="24972" y="8599"/>
                    <a:pt x="23731" y="8297"/>
                  </a:cubicBezTo>
                  <a:cubicBezTo>
                    <a:pt x="23116" y="8149"/>
                    <a:pt x="22486" y="7957"/>
                    <a:pt x="21903" y="7737"/>
                  </a:cubicBezTo>
                  <a:cubicBezTo>
                    <a:pt x="21280" y="7511"/>
                    <a:pt x="20693" y="7260"/>
                    <a:pt x="20106" y="6966"/>
                  </a:cubicBezTo>
                  <a:cubicBezTo>
                    <a:pt x="18928" y="6395"/>
                    <a:pt x="17793" y="5697"/>
                    <a:pt x="16669" y="4993"/>
                  </a:cubicBezTo>
                  <a:cubicBezTo>
                    <a:pt x="15553" y="4284"/>
                    <a:pt x="14445" y="3560"/>
                    <a:pt x="13334" y="2895"/>
                  </a:cubicBezTo>
                  <a:cubicBezTo>
                    <a:pt x="12226" y="2226"/>
                    <a:pt x="11106" y="1639"/>
                    <a:pt x="9990" y="1173"/>
                  </a:cubicBezTo>
                  <a:cubicBezTo>
                    <a:pt x="8879" y="703"/>
                    <a:pt x="7771" y="394"/>
                    <a:pt x="6734" y="206"/>
                  </a:cubicBezTo>
                  <a:cubicBezTo>
                    <a:pt x="5980" y="63"/>
                    <a:pt x="5258" y="1"/>
                    <a:pt x="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 flipH="1">
              <a:off x="8026438" y="1224065"/>
              <a:ext cx="519244" cy="409898"/>
            </a:xfrm>
            <a:custGeom>
              <a:avLst/>
              <a:gdLst/>
              <a:ahLst/>
              <a:cxnLst/>
              <a:rect l="l" t="t" r="r" b="b"/>
              <a:pathLst>
                <a:path w="7745" h="6114" extrusionOk="0">
                  <a:moveTo>
                    <a:pt x="2052" y="1"/>
                  </a:moveTo>
                  <a:cubicBezTo>
                    <a:pt x="1530" y="1"/>
                    <a:pt x="992" y="58"/>
                    <a:pt x="443" y="139"/>
                  </a:cubicBezTo>
                  <a:cubicBezTo>
                    <a:pt x="5403" y="1631"/>
                    <a:pt x="7114" y="5280"/>
                    <a:pt x="7114" y="5280"/>
                  </a:cubicBezTo>
                  <a:cubicBezTo>
                    <a:pt x="4209" y="1839"/>
                    <a:pt x="1285" y="946"/>
                    <a:pt x="1" y="715"/>
                  </a:cubicBezTo>
                  <a:lnTo>
                    <a:pt x="1" y="715"/>
                  </a:lnTo>
                  <a:cubicBezTo>
                    <a:pt x="1027" y="2743"/>
                    <a:pt x="3054" y="4164"/>
                    <a:pt x="5215" y="4927"/>
                  </a:cubicBezTo>
                  <a:cubicBezTo>
                    <a:pt x="6100" y="5241"/>
                    <a:pt x="7051" y="5480"/>
                    <a:pt x="7744" y="6114"/>
                  </a:cubicBezTo>
                  <a:cubicBezTo>
                    <a:pt x="7027" y="4305"/>
                    <a:pt x="7196" y="2864"/>
                    <a:pt x="5007" y="993"/>
                  </a:cubicBezTo>
                  <a:cubicBezTo>
                    <a:pt x="4128" y="240"/>
                    <a:pt x="3125" y="1"/>
                    <a:pt x="2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 flipH="1">
              <a:off x="6342845" y="122811"/>
              <a:ext cx="497925" cy="186713"/>
            </a:xfrm>
            <a:custGeom>
              <a:avLst/>
              <a:gdLst/>
              <a:ahLst/>
              <a:cxnLst/>
              <a:rect l="l" t="t" r="r" b="b"/>
              <a:pathLst>
                <a:path w="7427" h="2785" extrusionOk="0">
                  <a:moveTo>
                    <a:pt x="3011" y="1"/>
                  </a:moveTo>
                  <a:cubicBezTo>
                    <a:pt x="1855" y="1"/>
                    <a:pt x="930" y="645"/>
                    <a:pt x="40" y="1447"/>
                  </a:cubicBezTo>
                  <a:cubicBezTo>
                    <a:pt x="1063" y="1140"/>
                    <a:pt x="2003" y="1026"/>
                    <a:pt x="2834" y="1026"/>
                  </a:cubicBezTo>
                  <a:cubicBezTo>
                    <a:pt x="5176" y="1026"/>
                    <a:pt x="6648" y="1928"/>
                    <a:pt x="6648" y="1928"/>
                  </a:cubicBezTo>
                  <a:cubicBezTo>
                    <a:pt x="5349" y="1546"/>
                    <a:pt x="4210" y="1409"/>
                    <a:pt x="3245" y="1409"/>
                  </a:cubicBezTo>
                  <a:cubicBezTo>
                    <a:pt x="1685" y="1409"/>
                    <a:pt x="581" y="1766"/>
                    <a:pt x="1" y="2015"/>
                  </a:cubicBezTo>
                  <a:cubicBezTo>
                    <a:pt x="945" y="2554"/>
                    <a:pt x="2037" y="2785"/>
                    <a:pt x="3142" y="2785"/>
                  </a:cubicBezTo>
                  <a:cubicBezTo>
                    <a:pt x="3851" y="2785"/>
                    <a:pt x="4566" y="2689"/>
                    <a:pt x="5250" y="2519"/>
                  </a:cubicBezTo>
                  <a:cubicBezTo>
                    <a:pt x="5841" y="2374"/>
                    <a:pt x="6441" y="2173"/>
                    <a:pt x="7043" y="2173"/>
                  </a:cubicBezTo>
                  <a:cubicBezTo>
                    <a:pt x="7171" y="2173"/>
                    <a:pt x="7299" y="2182"/>
                    <a:pt x="7427" y="2203"/>
                  </a:cubicBezTo>
                  <a:cubicBezTo>
                    <a:pt x="6171" y="1326"/>
                    <a:pt x="5658" y="304"/>
                    <a:pt x="3410" y="26"/>
                  </a:cubicBezTo>
                  <a:cubicBezTo>
                    <a:pt x="3274" y="9"/>
                    <a:pt x="3141" y="1"/>
                    <a:pt x="3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 flipH="1">
              <a:off x="7616803" y="940338"/>
              <a:ext cx="491086" cy="191004"/>
            </a:xfrm>
            <a:custGeom>
              <a:avLst/>
              <a:gdLst/>
              <a:ahLst/>
              <a:cxnLst/>
              <a:rect l="l" t="t" r="r" b="b"/>
              <a:pathLst>
                <a:path w="7325" h="2849" extrusionOk="0">
                  <a:moveTo>
                    <a:pt x="2842" y="1"/>
                  </a:moveTo>
                  <a:cubicBezTo>
                    <a:pt x="1869" y="1"/>
                    <a:pt x="990" y="462"/>
                    <a:pt x="118" y="1044"/>
                  </a:cubicBezTo>
                  <a:cubicBezTo>
                    <a:pt x="665" y="960"/>
                    <a:pt x="1182" y="924"/>
                    <a:pt x="1669" y="924"/>
                  </a:cubicBezTo>
                  <a:cubicBezTo>
                    <a:pt x="4769" y="924"/>
                    <a:pt x="6597" y="2407"/>
                    <a:pt x="6597" y="2407"/>
                  </a:cubicBezTo>
                  <a:cubicBezTo>
                    <a:pt x="4750" y="1585"/>
                    <a:pt x="3181" y="1350"/>
                    <a:pt x="1991" y="1350"/>
                  </a:cubicBezTo>
                  <a:cubicBezTo>
                    <a:pt x="1101" y="1350"/>
                    <a:pt x="424" y="1481"/>
                    <a:pt x="0" y="1596"/>
                  </a:cubicBezTo>
                  <a:cubicBezTo>
                    <a:pt x="1161" y="2478"/>
                    <a:pt x="2666" y="2849"/>
                    <a:pt x="4161" y="2849"/>
                  </a:cubicBezTo>
                  <a:cubicBezTo>
                    <a:pt x="4486" y="2849"/>
                    <a:pt x="4809" y="2831"/>
                    <a:pt x="5129" y="2798"/>
                  </a:cubicBezTo>
                  <a:cubicBezTo>
                    <a:pt x="5586" y="2749"/>
                    <a:pt x="6054" y="2671"/>
                    <a:pt x="6512" y="2671"/>
                  </a:cubicBezTo>
                  <a:cubicBezTo>
                    <a:pt x="6788" y="2671"/>
                    <a:pt x="7060" y="2699"/>
                    <a:pt x="7325" y="2779"/>
                  </a:cubicBezTo>
                  <a:cubicBezTo>
                    <a:pt x="6205" y="1749"/>
                    <a:pt x="5838" y="684"/>
                    <a:pt x="3653" y="109"/>
                  </a:cubicBezTo>
                  <a:cubicBezTo>
                    <a:pt x="3375" y="34"/>
                    <a:pt x="3105" y="1"/>
                    <a:pt x="2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 flipH="1">
              <a:off x="5933878" y="981167"/>
              <a:ext cx="321603" cy="415261"/>
            </a:xfrm>
            <a:custGeom>
              <a:avLst/>
              <a:gdLst/>
              <a:ahLst/>
              <a:cxnLst/>
              <a:rect l="l" t="t" r="r" b="b"/>
              <a:pathLst>
                <a:path w="4797" h="6194" extrusionOk="0">
                  <a:moveTo>
                    <a:pt x="4796" y="0"/>
                  </a:moveTo>
                  <a:cubicBezTo>
                    <a:pt x="3398" y="600"/>
                    <a:pt x="2275" y="497"/>
                    <a:pt x="850" y="2252"/>
                  </a:cubicBezTo>
                  <a:cubicBezTo>
                    <a:pt x="1" y="3305"/>
                    <a:pt x="36" y="4546"/>
                    <a:pt x="251" y="5858"/>
                  </a:cubicBezTo>
                  <a:cubicBezTo>
                    <a:pt x="1343" y="1931"/>
                    <a:pt x="4153" y="514"/>
                    <a:pt x="4154" y="513"/>
                  </a:cubicBezTo>
                  <a:lnTo>
                    <a:pt x="4154" y="513"/>
                  </a:lnTo>
                  <a:cubicBezTo>
                    <a:pt x="1519" y="2862"/>
                    <a:pt x="870" y="5180"/>
                    <a:pt x="706" y="6194"/>
                  </a:cubicBezTo>
                  <a:cubicBezTo>
                    <a:pt x="2267" y="5348"/>
                    <a:pt x="3348" y="3724"/>
                    <a:pt x="3911" y="2013"/>
                  </a:cubicBezTo>
                  <a:cubicBezTo>
                    <a:pt x="4142" y="1312"/>
                    <a:pt x="4314" y="557"/>
                    <a:pt x="4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 flipH="1">
              <a:off x="6325008" y="921297"/>
              <a:ext cx="252750" cy="591918"/>
            </a:xfrm>
            <a:custGeom>
              <a:avLst/>
              <a:gdLst/>
              <a:ahLst/>
              <a:cxnLst/>
              <a:rect l="l" t="t" r="r" b="b"/>
              <a:pathLst>
                <a:path w="3770" h="8829" extrusionOk="0">
                  <a:moveTo>
                    <a:pt x="3218" y="1"/>
                  </a:moveTo>
                  <a:lnTo>
                    <a:pt x="3218" y="1"/>
                  </a:lnTo>
                  <a:cubicBezTo>
                    <a:pt x="2079" y="1414"/>
                    <a:pt x="834" y="1935"/>
                    <a:pt x="309" y="4585"/>
                  </a:cubicBezTo>
                  <a:cubicBezTo>
                    <a:pt x="0" y="6171"/>
                    <a:pt x="732" y="7466"/>
                    <a:pt x="1695" y="8727"/>
                  </a:cubicBezTo>
                  <a:cubicBezTo>
                    <a:pt x="651" y="3971"/>
                    <a:pt x="2830" y="902"/>
                    <a:pt x="2830" y="902"/>
                  </a:cubicBezTo>
                  <a:lnTo>
                    <a:pt x="2830" y="902"/>
                  </a:lnTo>
                  <a:cubicBezTo>
                    <a:pt x="1359" y="4855"/>
                    <a:pt x="1966" y="7670"/>
                    <a:pt x="2360" y="8829"/>
                  </a:cubicBezTo>
                  <a:cubicBezTo>
                    <a:pt x="3540" y="7060"/>
                    <a:pt x="3770" y="4746"/>
                    <a:pt x="3410" y="2620"/>
                  </a:cubicBezTo>
                  <a:cubicBezTo>
                    <a:pt x="3261" y="1751"/>
                    <a:pt x="3023" y="859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 flipH="1">
              <a:off x="6150699" y="374693"/>
              <a:ext cx="538888" cy="434368"/>
            </a:xfrm>
            <a:custGeom>
              <a:avLst/>
              <a:gdLst/>
              <a:ahLst/>
              <a:cxnLst/>
              <a:rect l="l" t="t" r="r" b="b"/>
              <a:pathLst>
                <a:path w="8038" h="6479" extrusionOk="0">
                  <a:moveTo>
                    <a:pt x="2059" y="1"/>
                  </a:moveTo>
                  <a:cubicBezTo>
                    <a:pt x="1543" y="1"/>
                    <a:pt x="1011" y="51"/>
                    <a:pt x="470" y="125"/>
                  </a:cubicBezTo>
                  <a:cubicBezTo>
                    <a:pt x="5645" y="1754"/>
                    <a:pt x="7387" y="5597"/>
                    <a:pt x="7387" y="5597"/>
                  </a:cubicBezTo>
                  <a:cubicBezTo>
                    <a:pt x="4393" y="1957"/>
                    <a:pt x="1339" y="982"/>
                    <a:pt x="1" y="720"/>
                  </a:cubicBezTo>
                  <a:lnTo>
                    <a:pt x="1" y="720"/>
                  </a:lnTo>
                  <a:cubicBezTo>
                    <a:pt x="1050" y="2858"/>
                    <a:pt x="3152" y="4376"/>
                    <a:pt x="5403" y="5203"/>
                  </a:cubicBezTo>
                  <a:cubicBezTo>
                    <a:pt x="6323" y="5543"/>
                    <a:pt x="7317" y="5809"/>
                    <a:pt x="8037" y="6479"/>
                  </a:cubicBezTo>
                  <a:cubicBezTo>
                    <a:pt x="7309" y="4576"/>
                    <a:pt x="7505" y="3069"/>
                    <a:pt x="5242" y="1080"/>
                  </a:cubicBezTo>
                  <a:cubicBezTo>
                    <a:pt x="4302" y="256"/>
                    <a:pt x="3219" y="1"/>
                    <a:pt x="2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36;p51"/>
          <p:cNvSpPr txBox="1">
            <a:spLocks noGrp="1"/>
          </p:cNvSpPr>
          <p:nvPr>
            <p:ph type="title" idx="2"/>
          </p:nvPr>
        </p:nvSpPr>
        <p:spPr>
          <a:xfrm>
            <a:off x="1905247" y="1635646"/>
            <a:ext cx="2336400" cy="119278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937;p51"/>
          <p:cNvSpPr txBox="1">
            <a:spLocks noGrp="1"/>
          </p:cNvSpPr>
          <p:nvPr>
            <p:ph type="subTitle" idx="1"/>
          </p:nvPr>
        </p:nvSpPr>
        <p:spPr>
          <a:xfrm>
            <a:off x="1905246" y="2107193"/>
            <a:ext cx="2336400" cy="6299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</a:t>
            </a:r>
            <a:r>
              <a:rPr lang="en-US" altLang="zh-TW" dirty="0"/>
              <a:t>-</a:t>
            </a:r>
            <a:endParaRPr dirty="0"/>
          </a:p>
        </p:txBody>
      </p:sp>
      <p:sp>
        <p:nvSpPr>
          <p:cNvPr id="21" name="Google Shape;936;p51"/>
          <p:cNvSpPr txBox="1">
            <a:spLocks noGrp="1"/>
          </p:cNvSpPr>
          <p:nvPr>
            <p:ph type="title" idx="2"/>
          </p:nvPr>
        </p:nvSpPr>
        <p:spPr>
          <a:xfrm>
            <a:off x="4736875" y="213909"/>
            <a:ext cx="2914802" cy="444607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126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937;p51"/>
          <p:cNvSpPr txBox="1">
            <a:spLocks noGrp="1"/>
          </p:cNvSpPr>
          <p:nvPr>
            <p:ph type="subTitle" idx="1"/>
          </p:nvPr>
        </p:nvSpPr>
        <p:spPr>
          <a:xfrm>
            <a:off x="4736876" y="687005"/>
            <a:ext cx="2914802" cy="384550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459506" y="276615"/>
            <a:ext cx="192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主要配色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405313" y="1707083"/>
            <a:ext cx="192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Hover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互動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5508104" y="330841"/>
            <a:ext cx="192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RWD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介面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838379-D110-4952-BCDA-ADFF9D37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37" y="799835"/>
            <a:ext cx="1065305" cy="472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A45A1E-1C61-4A99-A144-AB372BF9F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960" y="1087115"/>
            <a:ext cx="2713167" cy="31880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1FFC869-0469-496A-B53A-C227F3D35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037" y="2247320"/>
            <a:ext cx="932795" cy="3964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B6DE2D6-CBCD-421D-A0BD-0E92D219D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90" y="2258391"/>
            <a:ext cx="956533" cy="374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ase de Guitarra Clásica Española by Slidesgo">
  <a:themeElements>
    <a:clrScheme name="Simple Light">
      <a:dk1>
        <a:srgbClr val="D44539"/>
      </a:dk1>
      <a:lt1>
        <a:srgbClr val="FFFFFF"/>
      </a:lt1>
      <a:dk2>
        <a:srgbClr val="191919"/>
      </a:dk2>
      <a:lt2>
        <a:srgbClr val="FFFFFF"/>
      </a:lt2>
      <a:accent1>
        <a:srgbClr val="D44539"/>
      </a:accent1>
      <a:accent2>
        <a:srgbClr val="212121"/>
      </a:accent2>
      <a:accent3>
        <a:srgbClr val="FFFFFF"/>
      </a:accent3>
      <a:accent4>
        <a:srgbClr val="FFFFFF"/>
      </a:accent4>
      <a:accent5>
        <a:srgbClr val="DFC2A8"/>
      </a:accent5>
      <a:accent6>
        <a:srgbClr val="F3DFCE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238</Words>
  <Application>Microsoft Office PowerPoint</Application>
  <PresentationFormat>如螢幕大小 (16:9)</PresentationFormat>
  <Paragraphs>73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Anton</vt:lpstr>
      <vt:lpstr>Fjalla One</vt:lpstr>
      <vt:lpstr>Yu Gothic UI Semibold</vt:lpstr>
      <vt:lpstr>微軟正黑體</vt:lpstr>
      <vt:lpstr>Arial</vt:lpstr>
      <vt:lpstr>Roboto</vt:lpstr>
      <vt:lpstr>Clase de Guitarra Clásica Española by Slidesgo</vt:lpstr>
      <vt:lpstr>       音樂工作室     </vt:lpstr>
      <vt:lpstr>選題動機</vt:lpstr>
      <vt:lpstr>介面設計</vt:lpstr>
      <vt:lpstr>選題動機</vt:lpstr>
      <vt:lpstr>時程規劃</vt:lpstr>
      <vt:lpstr>時程規劃</vt:lpstr>
      <vt:lpstr>開發工具</vt:lpstr>
      <vt:lpstr>LOGO設計</vt:lpstr>
      <vt:lpstr>PowerPoint 簡報</vt:lpstr>
      <vt:lpstr>PowerPoint 簡報</vt:lpstr>
      <vt:lpstr>.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GUITARRA CLÁSICA ESPAÑOLA</dc:title>
  <dc:creator>user</dc:creator>
  <cp:lastModifiedBy>PC</cp:lastModifiedBy>
  <cp:revision>32</cp:revision>
  <dcterms:modified xsi:type="dcterms:W3CDTF">2022-11-29T13:06:37Z</dcterms:modified>
</cp:coreProperties>
</file>